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6858000" cx="12192000"/>
  <p:notesSz cx="6858000" cy="9144000"/>
  <p:embeddedFontLst>
    <p:embeddedFont>
      <p:font typeface="Lexend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6" roundtripDataSignature="AMtx7mjBRFGDF/7BaTKomdy7lPJgA0RB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Lexend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Lexen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9d998c2a3_0_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f9d998c2a3_0_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3f9d998c2a3_0_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9d998c2a3_0_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f9d998c2a3_0_1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3f9d998c2a3_0_10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f9d998c2a3_0_1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f9d998c2a3_0_1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3f9d998c2a3_0_1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9d998c2a3_0_1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f9d998c2a3_0_1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3f9d998c2a3_0_13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f9d998c2a3_0_1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f9d998c2a3_0_1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3f9d998c2a3_0_1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f9d998c2a3_0_1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f9d998c2a3_0_1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f9d998c2a3_0_1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9d998c2a3_0_1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f9d998c2a3_0_1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f9d998c2a3_0_1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9d998c2a3_0_1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f9d998c2a3_0_1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3f9d998c2a3_0_18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9d998c2a3_0_1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3f9d998c2a3_0_1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9d998c2a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9d998c2a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3f9d998c2a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9d998c2a3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9d998c2a3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g3f9d998c2a3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9d998c2a3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f9d998c2a3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g3f9d998c2a3_0_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f9d998c2a3_0_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f9d998c2a3_0_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3f9d998c2a3_0_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9d998c2a3_0_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f9d998c2a3_0_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f9d998c2a3_0_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9d998c2a3_0_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9d998c2a3_0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3f9d998c2a3_0_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9d998c2a3_0_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f9d998c2a3_0_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3f9d998c2a3_0_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9d998c2a3_0_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f9d998c2a3_0_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f9d998c2a3_0_8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pic>
        <p:nvPicPr>
          <p:cNvPr id="19" name="Google Shape;19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0" y="5218105"/>
            <a:ext cx="4010585" cy="1648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93722" y="0"/>
            <a:ext cx="1362265" cy="1238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2" name="Google Shape;42;p2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3" name="Google Shape;43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2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2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2" name="Google Shape;52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3" name="Google Shape;63;p2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4" name="Google Shape;64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1" name="Google Shape;71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/>
          <p:nvPr/>
        </p:nvSpPr>
        <p:spPr>
          <a:xfrm>
            <a:off x="-3" y="231659"/>
            <a:ext cx="121917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768105" y="2073718"/>
            <a:ext cx="1065548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3600" u="none" cap="none" strike="noStrike">
                <a:solidFill>
                  <a:srgbClr val="005596"/>
                </a:solidFill>
                <a:latin typeface="Arial"/>
                <a:ea typeface="Arial"/>
                <a:cs typeface="Arial"/>
                <a:sym typeface="Arial"/>
              </a:rPr>
              <a:t>EFQM 2026 Saha Hazırlık Bilgilendirme Sunumu</a:t>
            </a:r>
            <a:endParaRPr/>
          </a:p>
        </p:txBody>
      </p:sp>
      <p:sp>
        <p:nvSpPr>
          <p:cNvPr id="92" name="Google Shape;92;p1"/>
          <p:cNvSpPr txBox="1"/>
          <p:nvPr/>
        </p:nvSpPr>
        <p:spPr>
          <a:xfrm>
            <a:off x="534875" y="3075884"/>
            <a:ext cx="105156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4000" u="none" cap="none" strike="noStrike">
                <a:solidFill>
                  <a:srgbClr val="222D36"/>
                </a:solidFill>
              </a:rPr>
              <a:t>Kriter </a:t>
            </a:r>
            <a:r>
              <a:rPr b="1" lang="tr-TR" sz="4000">
                <a:solidFill>
                  <a:srgbClr val="222D36"/>
                </a:solidFill>
              </a:rPr>
              <a:t>2</a:t>
            </a:r>
            <a:r>
              <a:rPr b="1" i="0" lang="tr-TR" sz="4000" u="none" cap="none" strike="noStrike">
                <a:solidFill>
                  <a:srgbClr val="222D36"/>
                </a:solidFill>
              </a:rPr>
              <a:t> – </a:t>
            </a:r>
            <a:r>
              <a:rPr b="1" lang="tr-TR" sz="4000">
                <a:solidFill>
                  <a:srgbClr val="222D36"/>
                </a:solidFill>
              </a:rPr>
              <a:t>Kurum Kültürü ve Liderlik</a:t>
            </a:r>
            <a:br>
              <a:rPr b="1" i="0" lang="tr-TR" sz="4000" u="none" cap="none" strike="noStrike">
                <a:solidFill>
                  <a:srgbClr val="222D36"/>
                </a:solidFill>
              </a:rPr>
            </a:br>
            <a:endParaRPr b="1" i="0" sz="4000" u="none" cap="none" strike="noStrike">
              <a:solidFill>
                <a:srgbClr val="222D36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2000" u="none" cap="none" strike="noStrike">
                <a:solidFill>
                  <a:srgbClr val="222D36"/>
                </a:solidFill>
                <a:latin typeface="Arial"/>
                <a:ea typeface="Arial"/>
                <a:cs typeface="Arial"/>
                <a:sym typeface="Arial"/>
              </a:rPr>
              <a:t>Kriter Lider</a:t>
            </a:r>
            <a:r>
              <a:rPr lang="tr-TR" sz="2000">
                <a:solidFill>
                  <a:srgbClr val="222D36"/>
                </a:solidFill>
              </a:rPr>
              <a:t> Yardımcısı</a:t>
            </a:r>
            <a:r>
              <a:rPr b="0" i="0" lang="tr-TR" sz="2000" u="none" cap="none" strike="noStrike">
                <a:solidFill>
                  <a:srgbClr val="222D36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tr-TR" sz="2000">
                <a:solidFill>
                  <a:srgbClr val="222D36"/>
                </a:solidFill>
              </a:rPr>
              <a:t>Doç. Dr. Öznur AKGİŞ İLHAN</a:t>
            </a:r>
            <a:r>
              <a:rPr b="0" i="0" lang="tr-TR" sz="2000" u="none" cap="none" strike="noStrike">
                <a:solidFill>
                  <a:srgbClr val="222D36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2000">
              <a:solidFill>
                <a:srgbClr val="222D36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2000" u="none" cap="none" strike="noStrike">
                <a:solidFill>
                  <a:srgbClr val="222D36"/>
                </a:solidFill>
                <a:latin typeface="Arial"/>
                <a:ea typeface="Arial"/>
                <a:cs typeface="Arial"/>
                <a:sym typeface="Arial"/>
              </a:rPr>
              <a:t>Tarih: </a:t>
            </a:r>
            <a:r>
              <a:rPr lang="tr-TR" sz="2000">
                <a:solidFill>
                  <a:srgbClr val="222D36"/>
                </a:solidFill>
              </a:rPr>
              <a:t>03.09.2026</a:t>
            </a:r>
            <a:r>
              <a:rPr b="0" i="0" lang="tr-TR" sz="2000" u="none" cap="none" strike="noStrike">
                <a:solidFill>
                  <a:srgbClr val="222D3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>
              <a:solidFill>
                <a:srgbClr val="222D36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2000" u="none" cap="none" strike="noStrike">
                <a:solidFill>
                  <a:srgbClr val="222D36"/>
                </a:solidFill>
                <a:latin typeface="Arial"/>
                <a:ea typeface="Arial"/>
                <a:cs typeface="Arial"/>
                <a:sym typeface="Arial"/>
              </a:rPr>
              <a:t>Yer: Kongre Merkezi 15 Temmuz Salonu</a:t>
            </a:r>
            <a:endParaRPr sz="2000"/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0656" y="5733893"/>
            <a:ext cx="4258269" cy="1124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29" y="44088"/>
            <a:ext cx="4572638" cy="1781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81109" y="0"/>
            <a:ext cx="4010585" cy="164805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13657006" y="128802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0800000">
            <a:off x="0" y="5412061"/>
            <a:ext cx="4010585" cy="1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f9d998c2a3_0_93"/>
          <p:cNvSpPr txBox="1"/>
          <p:nvPr/>
        </p:nvSpPr>
        <p:spPr>
          <a:xfrm>
            <a:off x="664950" y="1338625"/>
            <a:ext cx="10983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Liderlik</a:t>
            </a:r>
            <a:endParaRPr b="1" sz="5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69" name="Google Shape;169;g3f9d998c2a3_0_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9852" y="2340975"/>
            <a:ext cx="8672302" cy="289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f9d998c2a3_0_104"/>
          <p:cNvSpPr txBox="1"/>
          <p:nvPr/>
        </p:nvSpPr>
        <p:spPr>
          <a:xfrm>
            <a:off x="675050" y="763775"/>
            <a:ext cx="10983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76" name="Google Shape;176;g3f9d998c2a3_0_104"/>
          <p:cNvSpPr txBox="1"/>
          <p:nvPr/>
        </p:nvSpPr>
        <p:spPr>
          <a:xfrm>
            <a:off x="846500" y="2296750"/>
            <a:ext cx="10276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</p:txBody>
      </p:sp>
      <p:sp>
        <p:nvSpPr>
          <p:cNvPr id="177" name="Google Shape;177;g3f9d998c2a3_0_104"/>
          <p:cNvSpPr txBox="1"/>
          <p:nvPr/>
        </p:nvSpPr>
        <p:spPr>
          <a:xfrm>
            <a:off x="1532300" y="1429425"/>
            <a:ext cx="9268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g3f9d998c2a3_0_104"/>
          <p:cNvPicPr preferRelativeResize="0"/>
          <p:nvPr/>
        </p:nvPicPr>
        <p:blipFill rotWithShape="1">
          <a:blip r:embed="rId3">
            <a:alphaModFix/>
          </a:blip>
          <a:srcRect b="5208" l="0" r="0" t="16484"/>
          <a:stretch/>
        </p:blipFill>
        <p:spPr>
          <a:xfrm>
            <a:off x="1594263" y="1288225"/>
            <a:ext cx="8781274" cy="45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f9d998c2a3_0_115"/>
          <p:cNvSpPr txBox="1"/>
          <p:nvPr/>
        </p:nvSpPr>
        <p:spPr>
          <a:xfrm>
            <a:off x="675050" y="763775"/>
            <a:ext cx="10983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85" name="Google Shape;185;g3f9d998c2a3_0_115"/>
          <p:cNvSpPr txBox="1"/>
          <p:nvPr/>
        </p:nvSpPr>
        <p:spPr>
          <a:xfrm>
            <a:off x="846500" y="2296750"/>
            <a:ext cx="10276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</p:txBody>
      </p:sp>
      <p:sp>
        <p:nvSpPr>
          <p:cNvPr id="186" name="Google Shape;186;g3f9d998c2a3_0_115"/>
          <p:cNvSpPr txBox="1"/>
          <p:nvPr/>
        </p:nvSpPr>
        <p:spPr>
          <a:xfrm>
            <a:off x="1532300" y="1429425"/>
            <a:ext cx="9268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g3f9d998c2a3_0_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94525"/>
            <a:ext cx="9801101" cy="653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9d998c2a3_0_138"/>
          <p:cNvSpPr txBox="1"/>
          <p:nvPr/>
        </p:nvSpPr>
        <p:spPr>
          <a:xfrm>
            <a:off x="443075" y="1570625"/>
            <a:ext cx="2914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Çalışan Etik Kurulu</a:t>
            </a:r>
            <a:endParaRPr b="1" sz="3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94" name="Google Shape;194;g3f9d998c2a3_0_138"/>
          <p:cNvSpPr txBox="1"/>
          <p:nvPr/>
        </p:nvSpPr>
        <p:spPr>
          <a:xfrm>
            <a:off x="846500" y="2296750"/>
            <a:ext cx="10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g3f9d998c2a3_0_1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7600" y="661125"/>
            <a:ext cx="6270874" cy="585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f9d998c2a3_0_146"/>
          <p:cNvSpPr txBox="1"/>
          <p:nvPr/>
        </p:nvSpPr>
        <p:spPr>
          <a:xfrm>
            <a:off x="443075" y="1570625"/>
            <a:ext cx="2914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Etik </a:t>
            </a:r>
            <a:endParaRPr b="1" sz="3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02" name="Google Shape;202;g3f9d998c2a3_0_146"/>
          <p:cNvSpPr txBox="1"/>
          <p:nvPr/>
        </p:nvSpPr>
        <p:spPr>
          <a:xfrm>
            <a:off x="846500" y="2296750"/>
            <a:ext cx="10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Google Shape;203;g3f9d998c2a3_0_1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4725" y="1436775"/>
            <a:ext cx="7602524" cy="5137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f9d998c2a3_0_161"/>
          <p:cNvSpPr txBox="1"/>
          <p:nvPr/>
        </p:nvSpPr>
        <p:spPr>
          <a:xfrm>
            <a:off x="443075" y="1570625"/>
            <a:ext cx="2914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Etik İlkelere Aykırı Davranışlar</a:t>
            </a:r>
            <a:endParaRPr b="1" sz="3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0" name="Google Shape;210;g3f9d998c2a3_0_161"/>
          <p:cNvSpPr txBox="1"/>
          <p:nvPr/>
        </p:nvSpPr>
        <p:spPr>
          <a:xfrm>
            <a:off x="846500" y="2296750"/>
            <a:ext cx="10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g3f9d998c2a3_0_1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1275" y="1341450"/>
            <a:ext cx="7544675" cy="502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f9d998c2a3_0_169"/>
          <p:cNvSpPr txBox="1"/>
          <p:nvPr/>
        </p:nvSpPr>
        <p:spPr>
          <a:xfrm>
            <a:off x="443075" y="1570625"/>
            <a:ext cx="29145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Kurum Kültürünü Güçlendiren Uygulamalar</a:t>
            </a:r>
            <a:endParaRPr b="1" sz="3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18" name="Google Shape;218;g3f9d998c2a3_0_169"/>
          <p:cNvSpPr txBox="1"/>
          <p:nvPr/>
        </p:nvSpPr>
        <p:spPr>
          <a:xfrm>
            <a:off x="846500" y="2296750"/>
            <a:ext cx="10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g3f9d998c2a3_0_169"/>
          <p:cNvPicPr preferRelativeResize="0"/>
          <p:nvPr/>
        </p:nvPicPr>
        <p:blipFill rotWithShape="1">
          <a:blip r:embed="rId3">
            <a:alphaModFix/>
          </a:blip>
          <a:srcRect b="0" l="0" r="0" t="8114"/>
          <a:stretch/>
        </p:blipFill>
        <p:spPr>
          <a:xfrm>
            <a:off x="3510000" y="1318475"/>
            <a:ext cx="8380024" cy="513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f9d998c2a3_0_188"/>
          <p:cNvSpPr txBox="1"/>
          <p:nvPr/>
        </p:nvSpPr>
        <p:spPr>
          <a:xfrm>
            <a:off x="675050" y="763775"/>
            <a:ext cx="10983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26" name="Google Shape;226;g3f9d998c2a3_0_188"/>
          <p:cNvSpPr txBox="1"/>
          <p:nvPr/>
        </p:nvSpPr>
        <p:spPr>
          <a:xfrm>
            <a:off x="846500" y="2296750"/>
            <a:ext cx="10276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</p:txBody>
      </p:sp>
      <p:sp>
        <p:nvSpPr>
          <p:cNvPr id="227" name="Google Shape;227;g3f9d998c2a3_0_188"/>
          <p:cNvSpPr txBox="1"/>
          <p:nvPr/>
        </p:nvSpPr>
        <p:spPr>
          <a:xfrm>
            <a:off x="1532300" y="1429425"/>
            <a:ext cx="9268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Google Shape;228;g3f9d998c2a3_0_188"/>
          <p:cNvPicPr preferRelativeResize="0"/>
          <p:nvPr/>
        </p:nvPicPr>
        <p:blipFill rotWithShape="1">
          <a:blip r:embed="rId3">
            <a:alphaModFix/>
          </a:blip>
          <a:srcRect b="10482" l="0" r="0" t="0"/>
          <a:stretch/>
        </p:blipFill>
        <p:spPr>
          <a:xfrm>
            <a:off x="2002275" y="913787"/>
            <a:ext cx="8429526" cy="5030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f9d998c2a3_0_179"/>
          <p:cNvSpPr txBox="1"/>
          <p:nvPr/>
        </p:nvSpPr>
        <p:spPr>
          <a:xfrm>
            <a:off x="9509760" y="749808"/>
            <a:ext cx="2148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00">
                <a:solidFill>
                  <a:srgbClr val="6C757D"/>
                </a:solidFill>
                <a:latin typeface="Calibri"/>
                <a:ea typeface="Calibri"/>
                <a:cs typeface="Calibri"/>
                <a:sym typeface="Calibri"/>
              </a:rPr>
              <a:t>Son</a:t>
            </a:r>
            <a:endParaRPr/>
          </a:p>
        </p:txBody>
      </p:sp>
      <p:sp>
        <p:nvSpPr>
          <p:cNvPr id="234" name="Google Shape;234;g3f9d998c2a3_0_179"/>
          <p:cNvSpPr txBox="1"/>
          <p:nvPr/>
        </p:nvSpPr>
        <p:spPr>
          <a:xfrm>
            <a:off x="11475720" y="6400800"/>
            <a:ext cx="3657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6C757D"/>
                </a:solidFill>
                <a:latin typeface="Calibri"/>
                <a:ea typeface="Calibri"/>
                <a:cs typeface="Calibri"/>
                <a:sym typeface="Calibri"/>
              </a:rPr>
              <a:t>18</a:t>
            </a:r>
            <a:endParaRPr/>
          </a:p>
        </p:txBody>
      </p:sp>
      <p:sp>
        <p:nvSpPr>
          <p:cNvPr id="235" name="Google Shape;235;g3f9d998c2a3_0_179"/>
          <p:cNvSpPr txBox="1"/>
          <p:nvPr/>
        </p:nvSpPr>
        <p:spPr>
          <a:xfrm>
            <a:off x="908141" y="3588135"/>
            <a:ext cx="7419300" cy="1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600">
                <a:solidFill>
                  <a:srgbClr val="005596"/>
                </a:solidFill>
                <a:latin typeface="Arial"/>
                <a:ea typeface="Arial"/>
                <a:cs typeface="Arial"/>
                <a:sym typeface="Arial"/>
              </a:rPr>
              <a:t>Teşekkür ederiz.</a:t>
            </a:r>
            <a:endParaRPr b="1" sz="3600">
              <a:solidFill>
                <a:srgbClr val="00559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5596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>
                <a:solidFill>
                  <a:srgbClr val="005596"/>
                </a:solidFill>
                <a:latin typeface="Arial"/>
                <a:ea typeface="Arial"/>
                <a:cs typeface="Arial"/>
                <a:sym typeface="Arial"/>
              </a:rPr>
              <a:t> Kriter 2 Takımı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9d998c2a3_0_0"/>
          <p:cNvSpPr txBox="1"/>
          <p:nvPr/>
        </p:nvSpPr>
        <p:spPr>
          <a:xfrm>
            <a:off x="675050" y="380550"/>
            <a:ext cx="9893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Bir öğrenci ders muafiyeti için başvuru yapmak istiyor.</a:t>
            </a:r>
            <a:endParaRPr b="1" sz="3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04" name="Google Shape;104;g3f9d998c2a3_0_0"/>
          <p:cNvSpPr txBox="1"/>
          <p:nvPr/>
        </p:nvSpPr>
        <p:spPr>
          <a:xfrm>
            <a:off x="846500" y="2296750"/>
            <a:ext cx="10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g3f9d998c2a3_0_0"/>
          <p:cNvPicPr preferRelativeResize="0"/>
          <p:nvPr/>
        </p:nvPicPr>
        <p:blipFill rotWithShape="1">
          <a:blip r:embed="rId3">
            <a:alphaModFix/>
          </a:blip>
          <a:srcRect b="19954" l="0" r="0" t="12519"/>
          <a:stretch/>
        </p:blipFill>
        <p:spPr>
          <a:xfrm>
            <a:off x="1577775" y="1681575"/>
            <a:ext cx="9036449" cy="4067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9d998c2a3_0_32"/>
          <p:cNvSpPr txBox="1"/>
          <p:nvPr/>
        </p:nvSpPr>
        <p:spPr>
          <a:xfrm>
            <a:off x="675050" y="380550"/>
            <a:ext cx="9893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Bir öğrenci ders muafiyeti için başvuru yapmak istiyor.</a:t>
            </a:r>
            <a:endParaRPr b="1" sz="3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12" name="Google Shape;112;g3f9d998c2a3_0_32"/>
          <p:cNvPicPr preferRelativeResize="0"/>
          <p:nvPr/>
        </p:nvPicPr>
        <p:blipFill rotWithShape="1">
          <a:blip r:embed="rId3">
            <a:alphaModFix/>
          </a:blip>
          <a:srcRect b="21646" l="0" r="0" t="16929"/>
          <a:stretch/>
        </p:blipFill>
        <p:spPr>
          <a:xfrm>
            <a:off x="779300" y="1754850"/>
            <a:ext cx="10202523" cy="352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9d998c2a3_0_11"/>
          <p:cNvSpPr txBox="1"/>
          <p:nvPr/>
        </p:nvSpPr>
        <p:spPr>
          <a:xfrm>
            <a:off x="695200" y="430975"/>
            <a:ext cx="98937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Bir kurum neden kalite modeline ihtiyaç duyar? </a:t>
            </a:r>
            <a:endParaRPr b="1" sz="3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3f9d998c2a3_0_11"/>
          <p:cNvSpPr txBox="1"/>
          <p:nvPr/>
        </p:nvSpPr>
        <p:spPr>
          <a:xfrm>
            <a:off x="2974600" y="2170650"/>
            <a:ext cx="7614300" cy="25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</a:rPr>
              <a:t>İlkinde öğrenci doğru kişiyi aradı.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tr-TR" sz="1800">
                <a:solidFill>
                  <a:schemeClr val="dk1"/>
                </a:solidFill>
              </a:rPr>
              <a:t>İkincisinde sistem öğrenciyi doğru kişiye götürdü.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tr-TR" sz="1800">
                <a:solidFill>
                  <a:schemeClr val="dk1"/>
                </a:solidFill>
              </a:rPr>
              <a:t>Sorunları her seferinde başarıyla çözen bir kurumdan, aynı sorunları tekrar tekrar çözmek zorunda kalmayan, öğrenen bir kuruma dönüşmek.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g3f9d998c2a3_0_11"/>
          <p:cNvPicPr preferRelativeResize="0"/>
          <p:nvPr/>
        </p:nvPicPr>
        <p:blipFill rotWithShape="1">
          <a:blip r:embed="rId3">
            <a:alphaModFix/>
          </a:blip>
          <a:srcRect b="25161" l="2796" r="3990" t="0"/>
          <a:stretch/>
        </p:blipFill>
        <p:spPr>
          <a:xfrm>
            <a:off x="846501" y="1301500"/>
            <a:ext cx="10276902" cy="4643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9d998c2a3_0_46"/>
          <p:cNvSpPr txBox="1"/>
          <p:nvPr/>
        </p:nvSpPr>
        <p:spPr>
          <a:xfrm>
            <a:off x="675050" y="380550"/>
            <a:ext cx="98937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EFQM </a:t>
            </a:r>
            <a:endParaRPr b="1" sz="5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27" name="Google Shape;127;g3f9d998c2a3_0_46"/>
          <p:cNvSpPr txBox="1"/>
          <p:nvPr/>
        </p:nvSpPr>
        <p:spPr>
          <a:xfrm>
            <a:off x="846500" y="2296750"/>
            <a:ext cx="10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g3f9d998c2a3_0_46"/>
          <p:cNvPicPr preferRelativeResize="0"/>
          <p:nvPr/>
        </p:nvPicPr>
        <p:blipFill rotWithShape="1">
          <a:blip r:embed="rId3">
            <a:alphaModFix/>
          </a:blip>
          <a:srcRect b="15595" l="0" r="0" t="29454"/>
          <a:stretch/>
        </p:blipFill>
        <p:spPr>
          <a:xfrm>
            <a:off x="523775" y="1500000"/>
            <a:ext cx="11926852" cy="4369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9d998c2a3_0_55"/>
          <p:cNvSpPr txBox="1"/>
          <p:nvPr/>
        </p:nvSpPr>
        <p:spPr>
          <a:xfrm>
            <a:off x="675050" y="380550"/>
            <a:ext cx="98937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Kurum Kültürü ve Liderlik</a:t>
            </a:r>
            <a:endParaRPr b="1" sz="5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35" name="Google Shape;135;g3f9d998c2a3_0_55"/>
          <p:cNvSpPr txBox="1"/>
          <p:nvPr/>
        </p:nvSpPr>
        <p:spPr>
          <a:xfrm>
            <a:off x="846500" y="2296750"/>
            <a:ext cx="10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g3f9d998c2a3_0_55"/>
          <p:cNvPicPr preferRelativeResize="0"/>
          <p:nvPr/>
        </p:nvPicPr>
        <p:blipFill rotWithShape="1">
          <a:blip r:embed="rId3">
            <a:alphaModFix/>
          </a:blip>
          <a:srcRect b="10159" l="4250" r="4949" t="31624"/>
          <a:stretch/>
        </p:blipFill>
        <p:spPr>
          <a:xfrm>
            <a:off x="1270188" y="1667600"/>
            <a:ext cx="9651625" cy="4125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9d998c2a3_0_63"/>
          <p:cNvSpPr txBox="1"/>
          <p:nvPr/>
        </p:nvSpPr>
        <p:spPr>
          <a:xfrm>
            <a:off x="443075" y="1570625"/>
            <a:ext cx="2914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Kurum Kültürümüz</a:t>
            </a:r>
            <a:endParaRPr b="1" sz="3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43" name="Google Shape;143;g3f9d998c2a3_0_63"/>
          <p:cNvSpPr txBox="1"/>
          <p:nvPr/>
        </p:nvSpPr>
        <p:spPr>
          <a:xfrm>
            <a:off x="846500" y="2296750"/>
            <a:ext cx="10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" name="Google Shape;144;g3f9d998c2a3_0_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3550" y="1456925"/>
            <a:ext cx="7894976" cy="495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9d998c2a3_0_74"/>
          <p:cNvSpPr txBox="1"/>
          <p:nvPr/>
        </p:nvSpPr>
        <p:spPr>
          <a:xfrm>
            <a:off x="675050" y="763775"/>
            <a:ext cx="10983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Kurum Kültürümüz</a:t>
            </a:r>
            <a:endParaRPr b="1" sz="5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51" name="Google Shape;151;g3f9d998c2a3_0_74"/>
          <p:cNvSpPr txBox="1"/>
          <p:nvPr/>
        </p:nvSpPr>
        <p:spPr>
          <a:xfrm>
            <a:off x="846500" y="2296750"/>
            <a:ext cx="10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3f9d998c2a3_0_74"/>
          <p:cNvSpPr txBox="1"/>
          <p:nvPr/>
        </p:nvSpPr>
        <p:spPr>
          <a:xfrm>
            <a:off x="1532300" y="1429425"/>
            <a:ext cx="9268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g3f9d998c2a3_0_74"/>
          <p:cNvPicPr preferRelativeResize="0"/>
          <p:nvPr/>
        </p:nvPicPr>
        <p:blipFill rotWithShape="1">
          <a:blip r:embed="rId3">
            <a:alphaModFix/>
          </a:blip>
          <a:srcRect b="34030" l="7536" r="11341" t="14338"/>
          <a:stretch/>
        </p:blipFill>
        <p:spPr>
          <a:xfrm>
            <a:off x="1865000" y="1960125"/>
            <a:ext cx="8239799" cy="34962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9d998c2a3_0_85"/>
          <p:cNvSpPr txBox="1"/>
          <p:nvPr/>
        </p:nvSpPr>
        <p:spPr>
          <a:xfrm>
            <a:off x="675050" y="763775"/>
            <a:ext cx="10983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0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Temel Değerlerimiz</a:t>
            </a:r>
            <a:endParaRPr b="1" sz="5000">
              <a:solidFill>
                <a:schemeClr val="dk2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160" name="Google Shape;160;g3f9d998c2a3_0_85"/>
          <p:cNvSpPr txBox="1"/>
          <p:nvPr/>
        </p:nvSpPr>
        <p:spPr>
          <a:xfrm>
            <a:off x="846500" y="2296750"/>
            <a:ext cx="10276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3f9d998c2a3_0_85"/>
          <p:cNvSpPr txBox="1"/>
          <p:nvPr/>
        </p:nvSpPr>
        <p:spPr>
          <a:xfrm>
            <a:off x="1532300" y="1429425"/>
            <a:ext cx="9268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g3f9d998c2a3_0_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8113" y="2106525"/>
            <a:ext cx="6996871" cy="388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eması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>admin03</dc:creator>
</cp:coreProperties>
</file>