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4288ED-4C2D-7885-F7C6-E55BF4B87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FAFD705-027C-4BC7-32BC-DB56E15BC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E3CB856-33D2-946D-28A3-8E1E861F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008-5EF1-4941-A534-3F5027C30D57}" type="datetimeFigureOut">
              <a:rPr lang="tr-TR" smtClean="0"/>
              <a:t>11.09.2023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6DE2DA3-09A2-9BF0-3305-EBFC9FD5A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92B5B66-ACD7-B3A9-48E8-A6C101947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195F-BD21-4B11-BE60-52D9DB822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964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95B2AFD-D07A-5BEB-D756-8DFA6309D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DA8FED-D725-590A-6991-A3C6AA52A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2F32BF-D25F-4715-55D8-604CC3D72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008-5EF1-4941-A534-3F5027C30D57}" type="datetimeFigureOut">
              <a:rPr lang="tr-TR" smtClean="0"/>
              <a:t>11.09.2023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E8B2F41-FA2E-F494-A6AC-E3974200B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8CBEB61-B0D0-62A1-2AEF-866064BB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195F-BD21-4B11-BE60-52D9DB822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07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D821B23-140C-961A-5B19-07CF9A24CB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1020C1D-D728-0490-FFE1-C78CA23D3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2C50199-F002-8B25-F9D6-C3694597B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008-5EF1-4941-A534-3F5027C30D57}" type="datetimeFigureOut">
              <a:rPr lang="tr-TR" smtClean="0"/>
              <a:t>11.09.2023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19307B3-172A-E9AC-692D-7B0778146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3ABF94-2488-5776-E1C4-E199BF465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195F-BD21-4B11-BE60-52D9DB822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14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081A87-4FB7-F57B-E5D6-A6FD1374D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547084-1499-D5D6-67E2-95AFE0DA1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E07E1B0-C079-1250-C50D-0DB2A9C3A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008-5EF1-4941-A534-3F5027C30D57}" type="datetimeFigureOut">
              <a:rPr lang="tr-TR" smtClean="0"/>
              <a:t>11.09.2023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D03708E-5374-10D0-2E8D-3418FE4A2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424D5D4-C163-7B07-430C-90CA6D0D0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195F-BD21-4B11-BE60-52D9DB822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05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A7C8CA-0CF0-C9B3-58C6-822C29020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51F2E28-D244-8F1A-419D-0EF8A0A41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E7B7A40-75B8-1D85-2301-A4E6E5399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008-5EF1-4941-A534-3F5027C30D57}" type="datetimeFigureOut">
              <a:rPr lang="tr-TR" smtClean="0"/>
              <a:t>11.09.2023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2D07CB-14FD-2236-F52E-28DF19F9A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B05B09-FBAD-0312-C5C9-AAE83D86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195F-BD21-4B11-BE60-52D9DB822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95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E6045B-0EDE-37D1-8D8E-E8B17E5B8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310834-D072-5893-DCEC-22627F8C4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9C1700B-11C1-4A28-F4CC-F3A90D55B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2BBB55E-E23E-F2AF-8111-995DA452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008-5EF1-4941-A534-3F5027C30D57}" type="datetimeFigureOut">
              <a:rPr lang="tr-TR" smtClean="0"/>
              <a:t>11.09.2023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CB0F6BC-B65D-EAFA-8F0C-8742F0CE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010E5DF-D2BA-FCC8-CB6A-3FF1CA69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195F-BD21-4B11-BE60-52D9DB822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41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71E2DB-4B57-B51D-9CB7-4B0595497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072A2B1-6924-7CC4-90FD-4E844B37D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CD1B76C-4D9C-83FD-9652-76D52963F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1694C13-3B38-E787-44A5-40EF4DB35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D4BC9CD-FB20-5CCC-0BBF-F51950AF8C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31D621A-31BC-B099-91A6-E0163A816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008-5EF1-4941-A534-3F5027C30D57}" type="datetimeFigureOut">
              <a:rPr lang="tr-TR" smtClean="0"/>
              <a:t>11.09.2023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2430B0F-B81C-B48B-C98A-5ED063EF0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F1CDCD5-1496-EA4F-4B34-EC16252E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195F-BD21-4B11-BE60-52D9DB822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57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4943C5-1F60-1D01-A827-FE5CB6639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56618BE-A2FA-4BC2-083D-E6511E3C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008-5EF1-4941-A534-3F5027C30D57}" type="datetimeFigureOut">
              <a:rPr lang="tr-TR" smtClean="0"/>
              <a:t>11.09.2023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69FA1E4-12B5-039D-A228-824CEE823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B7370AD-EDB0-09EC-9A61-76CE6D4F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195F-BD21-4B11-BE60-52D9DB822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633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3BED3AA-4D90-CE06-5738-56176083E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008-5EF1-4941-A534-3F5027C30D57}" type="datetimeFigureOut">
              <a:rPr lang="tr-TR" smtClean="0"/>
              <a:t>11.09.2023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E17A638-2A33-FD16-66A1-B192FE1D1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94F6F4E-EC62-D537-5259-C0E5745AF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195F-BD21-4B11-BE60-52D9DB822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28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FEF806-EA43-8FB2-39A2-2E4FA84C6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55E9A7-6C86-FAAD-F146-01D21DCA5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7829092-F481-B7C4-10BA-D9C5BE3A4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28DB743-99B0-D808-2CA1-AA195E251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008-5EF1-4941-A534-3F5027C30D57}" type="datetimeFigureOut">
              <a:rPr lang="tr-TR" smtClean="0"/>
              <a:t>11.09.2023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CB640B6-0266-2971-E394-DCD6DD15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F3005A2-1BBD-DD7E-9C91-18181A0DF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195F-BD21-4B11-BE60-52D9DB822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322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737609-F6FA-B79B-43DA-A720BE828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F3441D0-8D30-C3C9-FEB6-354933292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D6DA381-A178-3279-4A21-7E72598CB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5A0D3CC-0A53-8865-76B2-C748F6810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4008-5EF1-4941-A534-3F5027C30D57}" type="datetimeFigureOut">
              <a:rPr lang="tr-TR" smtClean="0"/>
              <a:t>11.09.2023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344A580-34D8-E54F-7D76-853B46C4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9D6178C-61CB-7984-DA91-5E83AD61A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195F-BD21-4B11-BE60-52D9DB822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92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D4D35AB-D641-5765-04A7-B74C34207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9DA247E-7169-260C-92B4-9BB937407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3CCCD53-97DE-7DBA-FBDA-8BF00FD4DC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A4008-5EF1-4941-A534-3F5027C30D57}" type="datetimeFigureOut">
              <a:rPr lang="tr-TR" smtClean="0"/>
              <a:t>11.09.2023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DA37CA-337F-8954-0B57-538BC0671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5DF7CB4-1791-85C8-1C31-64F33780F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E195F-BD21-4B11-BE60-52D9DB822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80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7909D2-56C2-0782-B403-D7C043208C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639395B-CE40-B07D-F549-D5638B52D9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92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B4D84E-5D59-E099-546E-7D8865531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B93F60-5F18-DC5D-4FA6-6585796CA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884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2808A6-3511-2731-5F19-6D163F6A3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278330-4736-25A2-F3B0-635F235AD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98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Erhan YURT</dc:creator>
  <cp:lastModifiedBy>Erhan YURT</cp:lastModifiedBy>
  <cp:revision>2</cp:revision>
  <dcterms:created xsi:type="dcterms:W3CDTF">2023-09-11T07:30:16Z</dcterms:created>
  <dcterms:modified xsi:type="dcterms:W3CDTF">2023-09-11T12:15:40Z</dcterms:modified>
</cp:coreProperties>
</file>