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4.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345" r:id="rId3"/>
    <p:sldId id="364" r:id="rId4"/>
    <p:sldId id="352" r:id="rId5"/>
    <p:sldId id="354" r:id="rId6"/>
    <p:sldId id="369" r:id="rId7"/>
    <p:sldId id="370" r:id="rId8"/>
    <p:sldId id="371" r:id="rId9"/>
    <p:sldId id="372" r:id="rId10"/>
    <p:sldId id="373" r:id="rId11"/>
    <p:sldId id="374" r:id="rId12"/>
    <p:sldId id="378" r:id="rId13"/>
    <p:sldId id="377" r:id="rId14"/>
    <p:sldId id="359" r:id="rId15"/>
    <p:sldId id="360" r:id="rId16"/>
    <p:sldId id="376" r:id="rId17"/>
    <p:sldId id="375" r:id="rId18"/>
    <p:sldId id="379" r:id="rId19"/>
    <p:sldId id="362" r:id="rId20"/>
    <p:sldId id="384" r:id="rId21"/>
    <p:sldId id="358" r:id="rId22"/>
    <p:sldId id="367" r:id="rId23"/>
    <p:sldId id="361" r:id="rId24"/>
    <p:sldId id="380" r:id="rId25"/>
    <p:sldId id="382" r:id="rId26"/>
    <p:sldId id="258" r:id="rId27"/>
    <p:sldId id="276" r:id="rId28"/>
  </p:sldIdLst>
  <p:sldSz cx="12192000" cy="6858000"/>
  <p:notesSz cx="6797675" cy="9872663"/>
  <p:embeddedFontLst>
    <p:embeddedFont>
      <p:font typeface="Arial Narrow" panose="020B0606020202030204" pitchFamily="3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
      <p:font typeface="Nunito" panose="02000000000000000000" pitchFamily="2" charset="0"/>
      <p:regular r:id="rId42"/>
      <p:bold r:id="rId43"/>
      <p:italic r:id="rId44"/>
      <p:boldItalic r:id="rId45"/>
    </p:embeddedFont>
    <p:embeddedFont>
      <p:font typeface="Open Sans" panose="02000000000000000000" pitchFamily="2" charset="0"/>
      <p:regular r:id="rId46"/>
      <p:bold r:id="rId47"/>
      <p:italic r:id="rId48"/>
      <p:boldItalic r:id="rId49"/>
    </p:embeddedFont>
    <p:embeddedFont>
      <p:font typeface="Roboto" panose="02000000000000000000" pitchFamily="2" charset="0"/>
      <p:regular r:id="rId50"/>
      <p:bold r:id="rId51"/>
      <p:italic r:id="rId52"/>
      <p:boldItalic r:id="rId53"/>
    </p:embeddedFont>
    <p:embeddedFont>
      <p:font typeface="Segoe MDL2 Assets" pitchFamily="2" charset="0"/>
      <p:regular r:id="rId54"/>
    </p:embeddedFont>
    <p:embeddedFont>
      <p:font typeface="Segoe UI" panose="02000000000000000000" pitchFamily="2" charset="0"/>
      <p:regular r:id="rId55"/>
      <p:bold r:id="rId56"/>
      <p:italic r:id="rId57"/>
      <p:boldItalic r:id="rId58"/>
    </p:embeddedFont>
    <p:embeddedFont>
      <p:font typeface="Vladimir Script" panose="03050402040407070305" pitchFamily="66" charset="0"/>
      <p:regular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9" roundtripDataSignature="AMtx7mhdk/hUWWUQL2Kl/aalDczucbDW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53" autoAdjust="0"/>
  </p:normalViewPr>
  <p:slideViewPr>
    <p:cSldViewPr snapToGrid="0">
      <p:cViewPr varScale="1">
        <p:scale>
          <a:sx n="97" d="100"/>
          <a:sy n="97" d="100"/>
        </p:scale>
        <p:origin x="108" y="246"/>
      </p:cViewPr>
      <p:guideLst/>
    </p:cSldViewPr>
  </p:slideViewPr>
  <p:notesTextViewPr>
    <p:cViewPr>
      <p:scale>
        <a:sx n="1" d="1"/>
        <a:sy n="1" d="1"/>
      </p:scale>
      <p:origin x="0" y="0"/>
    </p:cViewPr>
  </p:notesTextViewPr>
  <p:notesViewPr>
    <p:cSldViewPr snapToGrid="0">
      <p:cViewPr varScale="1">
        <p:scale>
          <a:sx n="62" d="100"/>
          <a:sy n="62" d="100"/>
        </p:scale>
        <p:origin x="335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font" Target="fonts/font10.fntdata" /><Relationship Id="rId21" Type="http://schemas.openxmlformats.org/officeDocument/2006/relationships/slide" Target="slides/slide20.xml" /><Relationship Id="rId34" Type="http://schemas.openxmlformats.org/officeDocument/2006/relationships/font" Target="fonts/font5.fntdata" /><Relationship Id="rId42" Type="http://schemas.openxmlformats.org/officeDocument/2006/relationships/font" Target="fonts/font13.fntdata" /><Relationship Id="rId47" Type="http://schemas.openxmlformats.org/officeDocument/2006/relationships/font" Target="fonts/font18.fntdata" /><Relationship Id="rId50" Type="http://schemas.openxmlformats.org/officeDocument/2006/relationships/font" Target="fonts/font21.fntdata" /><Relationship Id="rId55" Type="http://schemas.openxmlformats.org/officeDocument/2006/relationships/font" Target="fonts/font26.fntdata"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notesMaster" Target="notesMasters/notesMaster1.xml" /><Relationship Id="rId41" Type="http://schemas.openxmlformats.org/officeDocument/2006/relationships/font" Target="fonts/font12.fntdata" /><Relationship Id="rId54" Type="http://schemas.openxmlformats.org/officeDocument/2006/relationships/font" Target="fonts/font25.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font" Target="fonts/font3.fntdata" /><Relationship Id="rId37" Type="http://schemas.openxmlformats.org/officeDocument/2006/relationships/font" Target="fonts/font8.fntdata" /><Relationship Id="rId40" Type="http://schemas.openxmlformats.org/officeDocument/2006/relationships/font" Target="fonts/font11.fntdata" /><Relationship Id="rId45" Type="http://schemas.openxmlformats.org/officeDocument/2006/relationships/font" Target="fonts/font16.fntdata" /><Relationship Id="rId53" Type="http://schemas.openxmlformats.org/officeDocument/2006/relationships/font" Target="fonts/font24.fntdata" /><Relationship Id="rId58" Type="http://schemas.openxmlformats.org/officeDocument/2006/relationships/font" Target="fonts/font29.fntdata" /><Relationship Id="rId10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font" Target="fonts/font7.fntdata" /><Relationship Id="rId49" Type="http://schemas.openxmlformats.org/officeDocument/2006/relationships/font" Target="fonts/font20.fntdata" /><Relationship Id="rId57" Type="http://schemas.openxmlformats.org/officeDocument/2006/relationships/font" Target="fonts/font28.fntdata"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font" Target="fonts/font2.fntdata" /><Relationship Id="rId44" Type="http://schemas.openxmlformats.org/officeDocument/2006/relationships/font" Target="fonts/font15.fntdata" /><Relationship Id="rId52" Type="http://schemas.openxmlformats.org/officeDocument/2006/relationships/font" Target="fonts/font23.fntdata" /><Relationship Id="rId99" Type="http://customschemas.google.com/relationships/presentationmetadata" Target="metadata" /><Relationship Id="rId10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font" Target="fonts/font1.fntdata" /><Relationship Id="rId35" Type="http://schemas.openxmlformats.org/officeDocument/2006/relationships/font" Target="fonts/font6.fntdata" /><Relationship Id="rId43" Type="http://schemas.openxmlformats.org/officeDocument/2006/relationships/font" Target="fonts/font14.fntdata" /><Relationship Id="rId48" Type="http://schemas.openxmlformats.org/officeDocument/2006/relationships/font" Target="fonts/font19.fntdata" /><Relationship Id="rId56" Type="http://schemas.openxmlformats.org/officeDocument/2006/relationships/font" Target="fonts/font27.fntdata" /><Relationship Id="rId100" Type="http://schemas.openxmlformats.org/officeDocument/2006/relationships/presProps" Target="presProps.xml" /><Relationship Id="rId8" Type="http://schemas.openxmlformats.org/officeDocument/2006/relationships/slide" Target="slides/slide7.xml" /><Relationship Id="rId51" Type="http://schemas.openxmlformats.org/officeDocument/2006/relationships/font" Target="fonts/font22.fntdata"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font" Target="fonts/font4.fntdata" /><Relationship Id="rId38" Type="http://schemas.openxmlformats.org/officeDocument/2006/relationships/font" Target="fonts/font9.fntdata" /><Relationship Id="rId46" Type="http://schemas.openxmlformats.org/officeDocument/2006/relationships/font" Target="fonts/font17.fntdata" /><Relationship Id="rId59" Type="http://schemas.openxmlformats.org/officeDocument/2006/relationships/font" Target="fonts/font30.fntdata" /><Relationship Id="rId103" Type="http://schemas.openxmlformats.org/officeDocument/2006/relationships/tableStyles" Target="tableStyles.xml" /></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30T07:03:32.1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5 181,'1'-1,"-1"0,0 0,1 0,-1 0,0 0,1 0,-1 0,1 1,-1-1,1 0,0 0,-1 1,1-1,0 0,0 1,-1-1,1 1,0-1,0 1,0-1,0 1,0-1,0 1,-1 0,1 0,0-1,2 1,31-5,-28 5,383-5,-210 7,-107-1,7 0,1-3,83-13,-85 6,0 3,119 8,-62 0,950-2,-1059-2,0-1,0-1,-1-1,0-1,0-2,38-16,-23 9,52-13,12 14,-26 4,-47 6,0 1,0 1,1 2,-1 1,0 1,0 2,0 1,42 13,-40-10,1-1,0-2,48 1,106-8,-64 0,1088 2,-1176 1,53 11,-52-6,51 1,1889-6,-920-3,-873 15,5 1,728-15,-909 1,1 0,0 0,0 1,-1 1,1-1,-1 1,1 1,12 5,-16-6,-1 0,0 1,0 0,-1 0,1 0,-1 1,1-1,-1 1,0-1,0 1,-1 0,1 0,-1 1,0-1,0 0,0 1,1 6,7 25,8 46,-16-71,0 1,-1-1,-1 1,0 0,-1-1,0 1,0-1,-5 15,4-22,1 0,-1-1,-1 1,1-1,-1 1,1-1,-1 0,0 0,0 0,0-1,0 1,-1-1,1 1,-1-1,1 0,-1-1,0 1,0-1,0 1,0-1,0 0,-7 0,-11 3,0-2,-45-2,49 0,-21 0,1 2,-61 9,31-2,-1-4,-130-6,73-2,-56 5,-187-5,203-8,-61-3,213 14,-20 1,1-1,-1-2,1-1,0-2,0-1,-60-19,55 9,0 2,-47-9,68 19,0 2,-1 0,0 1,1 0,-1 2,1 0,-29 6,22-3,1 0,-1-2,1-1,-1-1,-26-3,-115-26,157 28,-42-7,-1 3,1 2,-70 5,35 0,69-1,1 0,-1 1,0 1,0 0,1 2,-22 8,-86 46,81-37,-95 42,117-57,-1 0,1-1,-1-2,-1 0,-21 1,22-3,0-2,-1 0,1-1,0-1,0-1,0-1,-25-8,-16-5,0 3,-1 3,-76-4,132 14,-77-11,46 6,-52-2,-465 9,385 12,2 1,-155 0,-210-1,329-16,159 1,-1-3,-66-14,67 10,-1 1,-66-1,62 8,1 4,-1 1,1 2,0 3,-76 23,105-26,-1-1,-1-1,1-1,0 0,-1-2,1 0,-1-2,1 0,-1-2,-21-4,-186-19,158 20,-383-2,259 11,-768-3,809 13,24-1,-113-11,207-2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1T09:34:55.9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1 311,'0'-1,"1"-1,-1 1,1 0,-1 0,1 0,0 0,0 0,-1 0,1 0,0 0,0 0,0 0,0 0,0 0,0 0,0 1,0-1,1 1,-1-1,0 1,0-1,0 1,1-1,-1 1,0 0,1 0,-1 0,2 0,44-5,-40 5,131-13,55-1,2909 16,-1716-3,-1341-1,0-3,-1-2,72-20,57-9,-66 22,120 2,-184 9,-1-1,1-2,-2-2,67-21,-73 19,17-3,-1 3,2 1,-1 3,66 0,-93 5,0-2,1-1,44-13,-39 9,59-8,-47 14,0 2,0 2,71 11,125 42,-196-44,1-1,70 6,-89-13,-1 1,40 13,-40-10,0-1,46 6,63-9,-85-3,0 1,0 3,59 12,28 26,-82-24,-29-12,0 0,0-1,0-2,32 1,104-6,-78 0,637 0,-562-11,-9 0,485 12,-309 2,-1961-1,1390-13,24 0,-1133 12,654 3,377-29,21 1,218 25,-255-12,-283 0,391 15,92-3,-154 3,277 1,-1 0,1 1,0 1,1 1,-28 12,24-9,-2-1,-35 9,34-13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1T09:35:01.2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81,'14'-1,"0"-1,0 0,0-1,20-6,20-5,51 1,1 4,188 9,1 1,-143-14,49-1,5 12,221 6,-310 9,35 1,-149-14,15-1,1 1,-1 1,1 1,-1 0,0 1,0 2,24 7,-12-3,0-2,0-1,0-2,1-1,0-1,48-3,-27 0,62 8,217 30,-205-29,133-9,-93-2,50 6,237-6,-314-10,66-1,865 15,-897-14,7 0,-27 15,172-4,-299-1,1-2,42-12,-44 9,0 2,0 1,41-3,454 7,-241 4,-244-3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1T09:50:25.3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1,'1018'0,"-955"3,112 21,-113-14,123 7,1409-20,-1567 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1T09:50:34.906"/>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0 108,'2410'0,"-2240"-14,-1 1,1181 14,-1318-2,56-11,-54 6,47-1,-21 6,-25 2,-1-2,1-1,-1-1,67-16,-69 10,0 2,1 1,62-3,103 11,-71 1,-91-4,-22 0,0 0,1 2,-1-1,0 2,0 0,18 5,-5 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1T09:50:37.353"/>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1 0,'3603'0,"-3428"14,-28-2,118-11,-237-1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1T09:50:39.514"/>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0 80,'221'2,"238"-5,-318-10,45 0,2168 14,-2327-3,0-1,-1-1,47-14,-44 10,0 2,54-6,107 13,-165-1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1T09:50:41.618"/>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1 157,'20'-1,"0"-1,1-1,26-8,22-3,112-3,264 8,14 0,-234-22,-150 18,1 3,78 0,193-3,302-1,-398 17,536-3,-742 2,53 10,10 0,-83-11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1T09:50:48.876"/>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49 80,'1515'0,"-1486"-1,0-2,1-2,47-12,-48 9,0 1,1 2,48-2,-40 7,50 0,99-13,-67 2,200 9,-159 5,-121-3,97-1,213 27,-190-2,302 5,-446-29,0 0,-1 1,1 1,-1 0,1 1,-1 1,22 8,-1-2,0-1,1-2,45 3,-25-3,32 1,0-3,135-11,-222 6,0 0,0 0,-1 0,1 0,0 0,0 0,0-1,-1 1,1-1,0 1,0-1,-1 0,1 0,0 0,-1 1,1-2,1 0,-3 1,0 0,0 1,0-1,0 0,0 1,0-1,0 0,0 0,0 1,-1-1,1 0,0 1,0-1,-1 0,1 1,0-1,-1 1,1-1,-1 0,1 1,-1-1,1 1,-1-1,1 1,-1 0,0-1,1 1,-1-1,-8-5,1 1,-1 0,0 1,-18-7,-17-2,0 3,0 1,-1 3,-46-2,-186 9,116 2,88-2,-98 13,60-4,-199-7,145-6,-439 3,450-12,3-2,-886 13,500 3,494-4,-53-9,-36-3,-252 15,342-1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1T09:50:51.931"/>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1 0,'0'3,"0"0,0 0,1-1,0 1,-1 0,1 0,0-1,0 1,1-1,-1 1,0-1,1 1,-1-1,1 0,0 0,0 0,0 0,0 0,0 0,0 0,1-1,-1 1,1-1,-1 0,1 1,-1-1,1 0,0-1,3 2,11 2,0-1,0-1,30 1,-28-2,568 4,-302-8,1774 3,-2033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1T09:50:55.001"/>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1 157,'64'-10,"-7"0,205-15,185-9,-265 36,102-4,-240-4,0-1,55-17,-59 13,1 1,71-6,412 12,-266 7,-164 1,0 4,96 20,-28-11,-43-6,9-1,187-8,-143-5,3538 3,-4196 0,389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1T08:14:24.2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1 214,'93'-27,"2"5,111-12,-50 10,312-58,-376 70,0 4,0 4,153 12,-136 5,-62-7,52 2,147 7,-126-5,-9 1,74 3,-131-15,-30-1,1 2,0 0,-1 2,1 0,-1 2,36 10,-31-5,1-1,0-2,0-1,47 3,128-10,-78-1,1205 3,-1176-13,-14 1,444 11,-281 2,-281 1,-1 1,0 0,0 2,0 1,35 14,-32-11,0-1,0-1,47 6,118-10,-127-5,114 12,30 23,-72-9,1-6,160 1,980-20,-1252 1,0-1,0-1,-1-1,1-2,-1 0,0-1,30-12,-25 8,1 1,0 2,0 1,1 2,51-1,-33 2,62-12,-87 10,20-6,0 3,1 1,1 2,-1 2,56 4,-58 1,1-2,74-10,14 0,641 9,-432 2,-585 1,-284-4,462-4,-67-14,71 9,-91-5,-614 15,350 4,95 13,228-7,28-4,-102 23,103-17,-1-3,0-2,0-3,-83-8,2 1,-980 5,1108-3,0 0,0-1,0-1,0-1,1-1,-27-11,21 8,0 1,-47-10,-79-4,131 19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1T09:50:57.430"/>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1 128,'1945'0,"-1916"-2,-1-2,0-2,0 0,52-20,-47 15,8-2,0 3,1 1,0 1,1 3,0 2,44 2,36 3,420-3,-420-11,27 0,444 12,-309 26,-38-3,-222-20,0 1,0 1,26 9,-27-6,1-2,48 7,-33-11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1T09:51:00.028"/>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1 131,'568'-16,"-373"7,-108 7,0-3,0-4,138-33,-171 28,2 2,-1 3,1 2,108 2,839 7,-581-2,-230 13,-1 0,815-14,-987 2,-1 1,1 1,-1 1,34 11,-32-8,1-1,-1-1,36 3,96-6,-124-3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1T09:51:03.553"/>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0 53,'2593'0,"-2509"3,107 20,-108-11,112 3,2499-17,-2609-3,-1-3,112-27,-83 14,-58 14,-1 3,73 3,-59 2,69-8,101-8,-187 13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1T09:51:06.506"/>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1 53,'0'-1,"0"0,0 0,1 0,-1 0,1 0,-1 0,1 0,-1 0,1 1,-1-1,1 0,0 0,-1 1,1-1,0 0,0 1,0-1,-1 1,1-1,0 1,0-1,0 1,0 0,0-1,0 1,0 0,2 0,31-6,-28 6,394-6,-227 9,3389-3,-3403-13,-2 0,476 14,-589 2,0 1,62 15,-55-9,60 4,97 8,-103-14,35 5,-113-8,-4-2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1T08:14:46.2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5588 82,'-84'1,"-97"13,52-3,-202-9,153-5,169 3,-65-1,1 4,-100 15,97-5,-1-3,-127 0,173-8,1 1,-1 1,1 2,-53 17,58-14,-1-2,0-1,-1 0,1-2,-1-2,0 0,-28-2,18-4,-923-69,656 47,197 13,-123 0,-610 15,514-2,307-1,0-1,0-1,1-1,-33-11,29 9,0 0,-31-4,44 9,0 1,1 0,-1 0,0 1,0 0,0 0,1 1,-1 1,-15 5,-9 6,8-1,-2-2,1-1,-1-1,-1-1,0-1,0-2,-45 4,61-9,1-1,-1 1,1 1,0 0,-1 0,-17 6,27-7,0 1,0 0,1-1,-1 1,0 0,1 0,-1 0,1 0,-1 1,1-1,0 0,-1 0,1 1,0-1,0 1,0-1,0 1,0 0,0-1,1 1,-1 0,0 0,1-1,0 1,-1 0,1 0,0 0,0 0,0 0,0-1,0 1,0 0,0 0,1 0,-1 0,1-1,-1 1,1 0,0 0,0-1,0 1,2 2,36 61,-33-58,0 1,-1 0,0 0,0 1,-1 0,0-1,0 2,-1-1,0 0,-1 0,2 17,-4 17,-1-33,1 0,0 0,1 0,0 1,1-1,2 10,-3-17,1 0,-1 0,1 0,-1 0,1 0,0-1,0 1,0-1,1 0,-1 1,0-1,1 0,0 0,-1 0,1-1,0 1,0-1,0 1,0-1,0 0,0 0,0 0,6 0,13 3,-7-2,-1 1,0 0,-1 1,1 1,19 9,-6-2,-1 0,2-2,0-1,0-2,0 0,1-2,32 1,212-3,-151-6,321 2,-424 0,0-1,0-1,0-1,32-11,-29 8,0 1,40-6,268 8,-170 7,48-5,230 5,-248 22,-132-14,0-3,61 0,58-10,159 3,-191 10,127 4,-28 0,-167-8,25-1,-50-4,-1 3,64 12,-37-4,0-3,1-4,144-8,-75-1,1438 3,-1556 2,0 2,-1 0,0 2,53 18,-52-15,0 0,0-2,1-1,48 3,484-10,-212-1,-334 3,0-2,0 1,0-2,0 0,0-1,0-1,0-1,23-9,-25 8,-1 1,1 1,0 1,0 0,1 0,18 0,-14 2,-1-1,1-2,20-5,-7-1,1 2,0 2,0 1,37-1,142 8,-84 1,744-3,-853 2,0 1,0 0,0 1,-1 2,1 0,-2 1,1 1,32 18,-30-15,0 0,2-2,-1 0,1-2,36 8,18-9,146-7,-84-2,-70 3,83-12,-123 8,-2-2,1 0,-1-2,0-1,46-23,133-87,-194 112,-1 1,0 1,0 1,0-1,0 2,1 0,-1 0,1 1,23-2,10 3,47 5,-14 0,1081-3,-590-2,-388 14,-2 0,139-29,-162 5,-92 8,117-21,-30-21,-102 28,90-18,-58 26,-49 6,51-11,-21 3,0 2,0 3,1 3,63 4,67-3,-59-10,48-1,-113 14,0-4,0-3,113-23,-107 9,2 4,-1 3,2 4,113 0,-182 9,1 0,-1 0,0-1,19-4,-26 4,1 0,-1 0,1 0,-1 0,0 0,1 0,-1-1,0 1,0-1,0 1,0-1,0 0,0 0,-1 0,1 0,-1 0,1 0,-1 0,0-1,1 1,-1-1,0-2,0 3,-1 0,0 0,-1 1,1-1,0 0,0 0,-1 0,1 1,-1-1,1 0,-1 0,0 1,0-1,0 1,0-1,0 1,0-1,0 1,-1-1,1 1,0 0,-1 0,1 0,-1 0,1 0,-1 0,1 0,-4-1,-54-23,51 22,-21-6,-1 1,0 2,-1 0,-47-1,-128 8,84 2,-70 12,92-4,-85 13,105-11,-129 2,201-15,-23-1,0 1,0 2,0 1,0 1,-48 13,27-2,-1-3,-1-2,-101 6,-166-15,147-4,-471 3,620-2,1 0,-1-2,-46-13,42 9,1 1,-44-3,-628-17,167 27,514-1,0-1,0-1,0-1,-21-7,-40-8,-104-2,-271 4,411 15,1-2,-70-16,68 11,0 1,-73-2,-102 18,178-3,1 1,0 2,-54 19,-368 110,240-49,221-88,0 1,1 0,0-1,-1 1,1 0,-1 0,1 0,0-1,-1 2,1-1,0 0,0 0,0 0,0 0,-2 3,4-3,-1-1,0 1,0-1,0 1,1-1,-1 1,0-1,0 1,1-1,-1 0,0 1,1-1,-1 1,1-1,-1 0,0 1,1-1,-1 0,1 0,-1 1,1-1,-1 0,1 0,-1 0,1 0,-1 1,1-1,0 0,0 0,61 5,-53-4,461-4,-392-5,83-21,-86 13,101-7,186 22,-227 4,245-24,-143-27,-146 38,1 4,119 9,-78-1,161-3,253 5,-424 5,154 32,-274-41,12 3,0 0,0 1,0 0,27 13,-40-16,0 0,0 0,0 1,0-1,0 0,0 1,0-1,-1 1,1 0,-1-1,1 1,-1 0,1 0,-1 0,0 0,0 0,0 0,0 0,-1 1,1-1,0 0,-1 0,0 1,1-1,-1 0,0 1,0-1,0 0,-1 0,1 1,0-1,-1 0,0 0,1 1,-1-1,0 0,0 0,0 0,0 0,-3 3,-4 6,-1 1,0-2,-1 1,0-1,-1-1,0 1,0-2,-1 0,0 0,0-1,-1-1,0 0,0-1,-20 6,-2-1,-1-1,-1-2,0-1,-52 1,-306-10,-80 4,433 4,1 1,-1 3,-73 25,-52 11,65-31,-1-4,-137-5,196-3,1 2,0 3,1 1,-48 15,-26 6,104-24,21 0,26 1,390 48,200-41,-384-16,579 3,-765-3,106-18,-98 10,72-3,119 14,-117 2,148-17,-271 13,-1-1,0-1,-1 0,1 0,17-10,-18 8,1 0,-1 1,1 1,25-6,165-9,295 8,-361 11,-90-2,-1-3,72-15,-7 0,-27 12,47-9,-58 5,1 4,83 0,-46 4,-97 4,0-1,0-1,0 0,0-1,0 0,0-1,-1-1,19-8,-26 9,0 0,-1 0,1 0,-1-1,0 0,0 0,0 0,-1-1,0 1,0-1,0 0,-1 0,0 0,0-1,0 1,-1-1,0 0,2-11,0-15,-1-1,-1 1,-2-1,-1 0,-7-35,8 67,-1-1,1 0,-1 1,0-1,0 0,0 1,-1-1,1 1,-1 0,1-1,-1 1,0 0,0 0,0 0,0 0,0 0,0 0,0 1,-1-1,1 1,-1 0,1-1,-1 1,1 0,-1 1,0-1,1 0,-1 1,-4-1,-11-1,0 1,0 1,-31 3,15 0,-121-3,-67 4,192 0,0 1,0 2,-55 20,-9 2,59-20,0-1,0-2,-51 1,-99-8,-77 2,152 11,-42 2,-421-15,662-10,-4-1,57 9,61-4,-168 4,1-2,-1-2,59-19,2-2,180-30,-125 30,18 9,-163 19,-140 1,-111 7,199-4,1 2,0 2,-61 19,-80 24,108-30,54-13,-2-1,1-1,-1-2,-26 2,51-6,-46 2,-75 11,-14 2,28-4,2-2,-196-6,145-6,134 3,11 1,0-1,-1 0,1 0,0-2,-1 1,1-2,0 0,-13-4,24 6,0 1,1 0,-1 0,1 0,-1-1,1 1,-1 0,1-1,-1 1,1 0,-1-1,1 1,0-1,-1 1,1-1,0 1,-1-1,1 1,0-1,-1 1,1-1,0 1,0-1,0 1,0-1,-1 0,1 1,0-1,0 1,0-1,0 0,0 1,0-1,1 1,-1-1,0 1,0-1,0 0,0 1,1-1,-1 1,0-1,1 1,-1-1,0 1,1-1,0 0,26-22,-23 20,93-61,3 4,140-60,-214 109,0 2,0 0,1 2,0 1,1 1,37-2,171 7,-96 4,-101-5,-25 0,0 0,0 1,-1 0,1 1,0 1,13 3,-25-5,-1 1,0-1,1 0,-1 0,0 1,1-1,-1 1,0-1,1 1,-1-1,0 1,0 0,0 0,0 0,0-1,0 1,0 0,0 0,0 1,0-1,0 0,0 0,-1 0,1 0,-1 1,1-1,-1 0,1 1,-1-1,0 0,1 1,-1-1,0 0,0 1,0-1,0 1,0-1,0 0,-1 1,1-1,0 0,-2 3,0 0,0-1,-1 1,1-1,-1 0,0 0,0 0,0 0,0 0,-1-1,1 1,-1-1,1 0,-7 2,-28 10,-1-2,0-1,-1-2,0-2,-55 2,-211-7,178-4,89 2,-39-2,1 5,-79 11,75-5,0-4,-111-6,61-2,-335 4,440-3,1-1,0-1,-34-9,-30-5,-68-2,-200 1,343 19,-19-1,0 2,1 1,-1 2,0 1,-39 11,52-10,-10 5,-1-2,0 0,0-3,0 0,-44 1,-158 10,232-17,-162 5,129-7,-1 2,1 1,0 2,-1 2,1 0,-34 12,48-10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1T09:12:33.394"/>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0 2745,'5'0,"0"-1,1 1,-1-1,0-1,0 1,0-1,0 0,0 0,-1 0,1-1,-1 0,1 0,-1 0,4-4,8-7,0-2,14-19,-1 1,43-45,-49 51,1 1,2 1,1 1,0 1,2 2,40-25,-39 31,-8 5,1-1,-2-2,0 0,35-30,46-41,-68 59,46-45,-30 23,-37 38,-1 0,-1-2,0 1,0-1,-1-1,-1 0,14-24,-16 21,1 0,1 0,1 1,20-25,-23 33,0 0,0 0,1 1,0 0,0 1,1 0,-1 0,1 0,0 1,14-4,-3 2,-1 0,1-2,-1-1,0 0,-1-1,0-1,-1-1,0-1,23-22,-27 24,-1-2,0 0,-1 0,-1-1,0 0,-1 0,0-1,-1-1,-1 1,8-23,-14 34,0-3,1 1,-1-1,2 1,-1 0,0-1,1 1,0 0,1 0,0 1,-1-1,2 1,-1 0,0 0,1 0,0 1,0-1,1 1,6-4,2 0,0-1,-1-1,0 0,0-1,-1 0,12-16,61-86,-22 27,-59 80,88-101,-78 94,0 0,1 1,0 1,1 0,25-13,17-8,72-55,-89 59,85-77,-87 70,59-41,-84 66,181-131,-173 123,-1-2,-1 0,0-2,-2 0,-1-1,20-33,-30 45,0 0,1 0,1 0,0 1,14-12,-18 17,1 0,-1 0,1 1,0 0,1 0,-1 1,1-1,0 2,0-1,0 1,8-2,-15 3,1 1,-1 0,1 0,-1 0,1-1,-1 1,1 0,-1 0,1 0,0 0,-1 0,1 0,-1 0,1 0,-1 0,1 0,0 0,-1 0,1 0,-1 0,1 1,-1-1,1 0,-1 0,1 1,-1-1,1 0,-1 1,0-1,1 0,-1 1,1-1,-1 1,0-1,1 1,-1-1,0 1,0-1,1 1,-1-1,0 1,0-1,0 1,1-1,-1 1,0-1,0 1,0 0,0-1,0 1,0-1,0 1,-1-1,1 1,0-1,0 1,0-1,0 1,-1 0,1-1,0 0,-1 1,1-1,0 1,-1-1,0 1,-28 39,23-32,-13 18,1 2,1 0,1 1,1 1,-18 54,22-50,-1-1,-3-1,0 0,-2 0,-1-2,-2 0,0-1,-47 48,-101 91,158-156,1 0,0 1,1 0,1 0,0 0,-8 22,-12 23,18-40,-1 1,0-2,-2 1,0-1,0-1,-2 0,0-1,-1-1,-33 26,2-8,1 3,1 2,-61 67,39-28,-64 98,120-159,0-1,-2 0,0 0,0-2,-1 1,-1-2,0 0,0 0,-1-2,-1 0,1 0,-2-1,-17 6,3-3,0 1,1 2,1 1,1 1,0 2,1 1,-33 29,42-32,2 0,0 1,1 1,1 0,0 1,2 1,0 0,1 1,1 0,1 0,-7 27,11-26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1T09:06:08.4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24,'28'2,"0"1,-1 1,1 2,34 12,16 3,35-1,-1-5,2-5,135-4,1299-7,-1514 3,0 2,0 1,41 11,-39-7,0-2,59 5,488-12,-267-2,-289 0,-1-1,0-1,0-1,0-1,38-15,-58 14,-15-1,-31-6,23 9,9 1,-12-5,-1 0,1 1,-1 1,0 1,-1 1,-41-4,-252-18,242 17,47 6,-52-3,69 7,1 0,0 1,0 0,0 0,0 1,0 0,0 1,1 0,-1 0,-12 7,5 0,0 0,0-1,-2-1,1 0,-1-1,0-1,0-1,0 0,-1-1,0-1,-20 1,-239-5,94-1,159 0,1-1,-1-1,1 0,1-2,-41-16,39 13,-1 1,0 1,0 1,-42-4,20 7,29 0,1 2,-1 0,0 2,1 0,-1 0,-29 8,10 0,0-2,-1-1,-51 1,-119-9,73-1,-398 3,513 2,0 0,0 1,1 1,-33 11,28-7,1-2,-41 6,19-8,12-3,1 2,0 1,1 2,-1 1,-54 20,18 5,62-29,1 0,-1 1,1 0,0 0,0 0,1 0,-1 1,1-1,-5 8,8-11,1 0,0-1,-1 1,1 0,0 0,0-1,0 1,0 0,0 0,0-1,0 1,0 0,0 0,0-1,0 1,0 0,1 0,-1-1,0 1,0 0,1-1,-1 1,0 0,1-1,-1 1,1-1,-1 1,1 0,-1-1,1 1,0-1,-1 0,1 1,-1-1,1 1,0-1,0 0,-1 0,1 1,0-1,-1 0,1 0,0 0,0 0,-1 0,1 0,1 0,43 5,-43-4,63 0,113 10,-136-8,0-2,1-2,54-8,56-2,2525 12,-2648-1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1T09:07:31.520"/>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0 0,'1655'0,"-1628"2,1 1,-1 1,50 14,-53-11,0-1,0-1,1-1,-1-1,37-1,56-16,-70 7,58-1,1142 9,-1228 1,0 2,-1 0,1 0,-1 2,0 0,-1 2,31 16,-48-24,1 0,-1 0,1 0,-1 0,0 0,1 0,-1 0,1 0,-1 0,0 0,1 1,-1-1,1 0,-1 0,0 0,1 1,-1-1,0 0,1 1,-1-1,0 0,1 1,-1-1,0 0,0 1,1-1,-1 0,0 1,0-1,0 1,0-1,0 0,1 1,-1-1,0 1,0-1,0 1,0-1,0 0,0 1,0-1,0 1,-1-1,1 1,0-1,0 0,0 1,-26 6,-42-4,66-3,-133-2,-444 17,36-2,335-16,160 4,1-2,0-2,-1-2,-87-21,114 21,-1 0,0 1,0 1,0 1,0 2,-29 1,2 5,-82 19,90-17,-1-1,-1-2,1-2,-1-1,-56-6,39-3,0-3,1-2,-65-23,88 24,-1 1,0 1,-50-4,69 12,1 1,-1 0,1 1,0 0,0 2,0 0,0 1,0 0,-26 12,15-2,17-8,-1-1,1 0,-1-1,0 0,0 0,-20 2,9-3,0-2,0 0,0-2,0 0,0-2,0 0,-40-12,63 15,-1 0,1 0,-1 0,0 0,1 0,-1-1,1 1,-1 0,1 0,-1 0,1-1,-1 1,1 0,-1-1,1 1,-1 0,1-1,-1 1,1-1,-1 1,1 0,0-1,-1 1,1-1,0 1,0-1,-1 1,1-1,0 0,0 1,0-1,-1 0,18-9,32 1,231 6,-148 5,-125-2,1 0,-1 1,0 0,1 0,-1 1,0 0,0 0,0 1,0 0,0 0,0 1,-1-1,0 1,0 1,9 7,-7-7,-1 0,1 0,1-1,-1-1,1 1,-1-1,1-1,0 1,0-1,0-1,0 0,0 0,1-1,15-1,9-4,1 0,53-18,-11 3,-20 8,-1 3,2 2,-1 3,109 5,-75 10,-41-3,57 0,-58-8,104-3,-135 1,-1 0,0-1,0-1,0-1,0-1,24-11,-13 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1T09:10:32.096"/>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1 0,'0'1,"1"0,-1 0,0 0,1 0,-1 0,0 0,1-1,0 1,-1 0,1 0,-1-1,1 1,0 0,0-1,-1 1,1 0,0-1,0 1,0-1,0 1,-1-1,1 0,0 1,0-1,0 0,0 0,2 1,31 3,-28-3,100 12,-44-5,66 1,1123-10,-1094 14,-4 0,955-14,-1084 2,0 1,30 8,-29-5,46 3,792-6,-423-5,-289 5,162-5,-192-9,57-1,1354 14,-1505 0,0 2,0 1,46 13,-40-8,60 7,-26-13,-1-3,0-3,1-3,104-24,-144 24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1T09:11:06.036"/>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60,'784'0,"-768"-1,0-1,0 0,0-1,-1-1,1 0,20-9,-17 6,11 0,1 1,0 2,1 0,-1 2,0 2,44 4,11-1,-54-2,0 1,0 2,0 1,0 2,0 0,-1 3,50 21,-45-18,1-1,0-2,0-2,1-1,65 3,-48-7,61-3,-95-2,1 0,0-2,-1 0,0-1,37-15,-34 10,1 2,1 1,0 1,-1 1,50-3,132 11,-195-2,0 1,0 1,0 0,-1 0,1 1,-1 1,1 0,-1 0,-1 1,1 1,-1 0,15 13,-21-17,-1-1,0 1,0 0,-1 0,1 1,0-1,-1 1,0-1,0 1,0 0,0-1,-1 1,1 0,-1 0,0 0,0 0,-1 1,1-1,-1 0,0 0,0 0,0 0,-1 1,1-1,-1 0,0 0,0 0,-1 0,1 0,-1 0,0-1,0 1,0 0,0-1,-1 0,1 1,-1-1,0 0,-5 4,3-2,-1-1,0 0,0 0,0 0,0-1,-1 0,1 0,-1 0,0-1,0 0,0 0,0-1,0 0,-8 0,-16 1,-62-6,40 0,-603 1,361 5,265-4,-56-10,55 7,-46-3,-768 6,413 5,403-3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1T09:34:46.9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1 130,'1466'0,"-1429"-2,57-9,-56 5,53-2,-64 6,-1-1,0-1,44-13,-43 10,0 0,1 2,37-2,362 7,-189 2,-207-4,54-9,-53 5,44-1,68-6,14-1,2015 15,-2120 2,0 2,58 13,-56-7,99 5,-15-3,10 0,557-14,-674 3,0 2,-1 0,0 3,47 15,-47-12,1-1,0-2,1-1,45 2,-32-8,-10 2,1-1,-1-3,0-1,0-1,49-13,-49 7,0 2,0 1,74-4,114 13,-82 1,1047-3,-1151-2,-1-3,1 0,-1-3,42-13,-28 7,56-8,-72 16,-7-1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534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534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7318"/>
            <a:ext cx="2945659" cy="49534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377318"/>
            <a:ext cx="2945659" cy="49534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tr-T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1: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notes"/>
          <p:cNvSpPr txBox="1">
            <a:spLocks noGrp="1"/>
          </p:cNvSpPr>
          <p:nvPr>
            <p:ph type="sldNum" idx="12"/>
          </p:nvPr>
        </p:nvSpPr>
        <p:spPr>
          <a:xfrm>
            <a:off x="3850443" y="9377318"/>
            <a:ext cx="2945659" cy="49534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tr-T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4946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949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3503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9141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1294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2972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1626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9700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0427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2510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3079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4168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56769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8144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0736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5153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3482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7790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5" name="Google Shape;545;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5805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3759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0787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7610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7269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78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73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 /><Relationship Id="rId2" Type="http://schemas.openxmlformats.org/officeDocument/2006/relationships/hyperlink" Target="https://bit.ly/3A1uf1Q" TargetMode="External" /><Relationship Id="rId1" Type="http://schemas.openxmlformats.org/officeDocument/2006/relationships/slideMaster" Target="../slideMasters/slideMaster1.xml" /><Relationship Id="rId4" Type="http://schemas.openxmlformats.org/officeDocument/2006/relationships/hyperlink" Target="http://bit.ly/2TtBDfr" TargetMode="Externa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cxnSp>
        <p:nvCxnSpPr>
          <p:cNvPr id="21" name="Google Shape;21;p21"/>
          <p:cNvCxnSpPr/>
          <p:nvPr/>
        </p:nvCxnSpPr>
        <p:spPr>
          <a:xfrm>
            <a:off x="0" y="117857"/>
            <a:ext cx="12192000" cy="0"/>
          </a:xfrm>
          <a:prstGeom prst="straightConnector1">
            <a:avLst/>
          </a:prstGeom>
          <a:noFill/>
          <a:ln w="28575" cap="flat" cmpd="sng">
            <a:solidFill>
              <a:schemeClr val="accent1"/>
            </a:solidFill>
            <a:prstDash val="solid"/>
            <a:miter lim="800000"/>
            <a:headEnd type="none" w="sm" len="sm"/>
            <a:tailEnd type="none" w="sm" len="sm"/>
          </a:ln>
        </p:spPr>
      </p:cxnSp>
      <p:cxnSp>
        <p:nvCxnSpPr>
          <p:cNvPr id="22" name="Google Shape;22;p21"/>
          <p:cNvCxnSpPr/>
          <p:nvPr/>
        </p:nvCxnSpPr>
        <p:spPr>
          <a:xfrm>
            <a:off x="0" y="198242"/>
            <a:ext cx="12192000" cy="0"/>
          </a:xfrm>
          <a:prstGeom prst="straightConnector1">
            <a:avLst/>
          </a:prstGeom>
          <a:noFill/>
          <a:ln w="12700" cap="flat" cmpd="sng">
            <a:solidFill>
              <a:schemeClr val="accent5"/>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92"/>
        <p:cNvGrpSpPr/>
        <p:nvPr/>
      </p:nvGrpSpPr>
      <p:grpSpPr>
        <a:xfrm>
          <a:off x="0" y="0"/>
          <a:ext cx="0" cy="0"/>
          <a:chOff x="0" y="0"/>
          <a:chExt cx="0" cy="0"/>
        </a:xfrm>
      </p:grpSpPr>
      <p:sp>
        <p:nvSpPr>
          <p:cNvPr id="93" name="Google Shape;93;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Özel Düzen">
  <p:cSld name="Özel Düzen">
    <p:spTree>
      <p:nvGrpSpPr>
        <p:cNvPr id="1" name="Shape 98"/>
        <p:cNvGrpSpPr/>
        <p:nvPr/>
      </p:nvGrpSpPr>
      <p:grpSpPr>
        <a:xfrm>
          <a:off x="0" y="0"/>
          <a:ext cx="0" cy="0"/>
          <a:chOff x="0" y="0"/>
          <a:chExt cx="0" cy="0"/>
        </a:xfrm>
      </p:grpSpPr>
      <p:sp>
        <p:nvSpPr>
          <p:cNvPr id="99" name="Google Shape;9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Başlık ve İçerik">
  <p:cSld name="2_Başlık ve İçerik">
    <p:spTree>
      <p:nvGrpSpPr>
        <p:cNvPr id="1" name="Shape 102"/>
        <p:cNvGrpSpPr/>
        <p:nvPr/>
      </p:nvGrpSpPr>
      <p:grpSpPr>
        <a:xfrm>
          <a:off x="0" y="0"/>
          <a:ext cx="0" cy="0"/>
          <a:chOff x="0" y="0"/>
          <a:chExt cx="0" cy="0"/>
        </a:xfrm>
      </p:grpSpPr>
      <p:cxnSp>
        <p:nvCxnSpPr>
          <p:cNvPr id="2" name="Google Shape;27;p22"/>
          <p:cNvCxnSpPr/>
          <p:nvPr userDrawn="1"/>
        </p:nvCxnSpPr>
        <p:spPr>
          <a:xfrm>
            <a:off x="0" y="165584"/>
            <a:ext cx="12192000" cy="0"/>
          </a:xfrm>
          <a:prstGeom prst="straightConnector1">
            <a:avLst/>
          </a:prstGeom>
          <a:noFill/>
          <a:ln w="12700" cap="flat" cmpd="sng">
            <a:solidFill>
              <a:schemeClr val="accent5"/>
            </a:solidFill>
            <a:prstDash val="solid"/>
            <a:miter lim="800000"/>
            <a:headEnd type="none" w="sm" len="sm"/>
            <a:tailEnd type="none" w="sm" len="sm"/>
          </a:ln>
        </p:spPr>
      </p:cxnSp>
      <p:pic>
        <p:nvPicPr>
          <p:cNvPr id="3" name="Google Shape;28;p22"/>
          <p:cNvPicPr preferRelativeResize="0"/>
          <p:nvPr userDrawn="1"/>
        </p:nvPicPr>
        <p:blipFill rotWithShape="1">
          <a:blip r:embed="rId2">
            <a:alphaModFix/>
          </a:blip>
          <a:srcRect/>
          <a:stretch/>
        </p:blipFill>
        <p:spPr>
          <a:xfrm>
            <a:off x="2655899" y="6194604"/>
            <a:ext cx="7744906" cy="666843"/>
          </a:xfrm>
          <a:prstGeom prst="rect">
            <a:avLst/>
          </a:prstGeom>
          <a:noFill/>
          <a:ln>
            <a:noFill/>
          </a:ln>
        </p:spPr>
      </p:pic>
      <p:pic>
        <p:nvPicPr>
          <p:cNvPr id="4" name="Google Shape;29;p22"/>
          <p:cNvPicPr preferRelativeResize="0"/>
          <p:nvPr userDrawn="1"/>
        </p:nvPicPr>
        <p:blipFill rotWithShape="1">
          <a:blip r:embed="rId3">
            <a:alphaModFix/>
          </a:blip>
          <a:srcRect/>
          <a:stretch/>
        </p:blipFill>
        <p:spPr>
          <a:xfrm>
            <a:off x="1305361" y="6317351"/>
            <a:ext cx="1543265" cy="362001"/>
          </a:xfrm>
          <a:prstGeom prst="rect">
            <a:avLst/>
          </a:prstGeom>
          <a:noFill/>
          <a:ln>
            <a:noFill/>
          </a:ln>
        </p:spPr>
      </p:pic>
      <p:pic>
        <p:nvPicPr>
          <p:cNvPr id="5" name="Google Shape;30;p22"/>
          <p:cNvPicPr preferRelativeResize="0"/>
          <p:nvPr userDrawn="1"/>
        </p:nvPicPr>
        <p:blipFill rotWithShape="1">
          <a:blip r:embed="rId3">
            <a:alphaModFix/>
          </a:blip>
          <a:srcRect/>
          <a:stretch/>
        </p:blipFill>
        <p:spPr>
          <a:xfrm>
            <a:off x="4354" y="6317351"/>
            <a:ext cx="1543265" cy="362001"/>
          </a:xfrm>
          <a:prstGeom prst="rect">
            <a:avLst/>
          </a:prstGeom>
          <a:noFill/>
          <a:ln>
            <a:noFill/>
          </a:ln>
        </p:spPr>
      </p:pic>
      <p:pic>
        <p:nvPicPr>
          <p:cNvPr id="12" name="Google Shape;32;p22"/>
          <p:cNvPicPr preferRelativeResize="0"/>
          <p:nvPr userDrawn="1"/>
        </p:nvPicPr>
        <p:blipFill rotWithShape="1">
          <a:blip r:embed="rId3">
            <a:alphaModFix/>
          </a:blip>
          <a:srcRect/>
          <a:stretch/>
        </p:blipFill>
        <p:spPr>
          <a:xfrm>
            <a:off x="10199915" y="6317350"/>
            <a:ext cx="1992086" cy="362001"/>
          </a:xfrm>
          <a:prstGeom prst="rect">
            <a:avLst/>
          </a:prstGeom>
          <a:noFill/>
          <a:ln>
            <a:noFill/>
          </a:ln>
        </p:spPr>
      </p:pic>
      <p:cxnSp>
        <p:nvCxnSpPr>
          <p:cNvPr id="13" name="Google Shape;26;p22"/>
          <p:cNvCxnSpPr/>
          <p:nvPr userDrawn="1"/>
        </p:nvCxnSpPr>
        <p:spPr>
          <a:xfrm>
            <a:off x="0" y="117857"/>
            <a:ext cx="12192000" cy="0"/>
          </a:xfrm>
          <a:prstGeom prst="straightConnector1">
            <a:avLst/>
          </a:prstGeom>
          <a:noFill/>
          <a:ln w="28575" cap="flat" cmpd="sng">
            <a:solidFill>
              <a:schemeClr val="accen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5"/>
        <p:cNvGrpSpPr/>
        <p:nvPr/>
      </p:nvGrpSpPr>
      <p:grpSpPr>
        <a:xfrm>
          <a:off x="0" y="0"/>
          <a:ext cx="0" cy="0"/>
          <a:chOff x="0" y="0"/>
          <a:chExt cx="0" cy="0"/>
        </a:xfrm>
      </p:grpSpPr>
      <p:sp>
        <p:nvSpPr>
          <p:cNvPr id="46" name="Google Shape;46;p74"/>
          <p:cNvSpPr txBox="1">
            <a:spLocks noGrp="1"/>
          </p:cNvSpPr>
          <p:nvPr>
            <p:ph type="ctrTitle"/>
          </p:nvPr>
        </p:nvSpPr>
        <p:spPr>
          <a:xfrm>
            <a:off x="6241800" y="713333"/>
            <a:ext cx="4990800" cy="1172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5200"/>
              <a:buNone/>
              <a:defRPr sz="7466"/>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47" name="Google Shape;47;p74"/>
          <p:cNvSpPr txBox="1">
            <a:spLocks noGrp="1"/>
          </p:cNvSpPr>
          <p:nvPr>
            <p:ph type="subTitle" idx="1"/>
          </p:nvPr>
        </p:nvSpPr>
        <p:spPr>
          <a:xfrm>
            <a:off x="6235967" y="2204267"/>
            <a:ext cx="5002800" cy="1726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48" name="Google Shape;48;p74"/>
          <p:cNvSpPr>
            <a:spLocks noGrp="1"/>
          </p:cNvSpPr>
          <p:nvPr>
            <p:ph type="pic" idx="2"/>
          </p:nvPr>
        </p:nvSpPr>
        <p:spPr>
          <a:xfrm>
            <a:off x="953333" y="716133"/>
            <a:ext cx="3454400" cy="5425600"/>
          </a:xfrm>
          <a:prstGeom prst="rect">
            <a:avLst/>
          </a:prstGeom>
          <a:noFill/>
          <a:ln>
            <a:noFill/>
          </a:ln>
        </p:spPr>
      </p:sp>
      <p:sp>
        <p:nvSpPr>
          <p:cNvPr id="49" name="Google Shape;49;p74"/>
          <p:cNvSpPr txBox="1"/>
          <p:nvPr/>
        </p:nvSpPr>
        <p:spPr>
          <a:xfrm>
            <a:off x="6477167" y="5029600"/>
            <a:ext cx="4761600" cy="722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400"/>
              </a:spcBef>
              <a:spcAft>
                <a:spcPts val="0"/>
              </a:spcAft>
              <a:buClr>
                <a:srgbClr val="000000"/>
              </a:buClr>
              <a:buSzPts val="1100"/>
              <a:buFont typeface="Arial"/>
              <a:buNone/>
            </a:pPr>
            <a:r>
              <a:rPr lang="en-US" sz="1467" b="0" i="0" u="none" strike="noStrike" cap="none">
                <a:solidFill>
                  <a:schemeClr val="dk1"/>
                </a:solidFill>
                <a:latin typeface="Open Sans"/>
                <a:ea typeface="Open Sans"/>
                <a:cs typeface="Open Sans"/>
                <a:sym typeface="Open Sans"/>
              </a:rPr>
              <a:t>CREDITS: This presentation template was created by </a:t>
            </a:r>
            <a:r>
              <a:rPr lang="en-US" sz="1467" b="1" i="0" u="none" strike="noStrike" cap="none">
                <a:solidFill>
                  <a:schemeClr val="dk1"/>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US" sz="1467" b="0" i="0" u="none" strike="noStrike" cap="none">
                <a:solidFill>
                  <a:schemeClr val="dk1"/>
                </a:solidFill>
                <a:latin typeface="Open Sans"/>
                <a:ea typeface="Open Sans"/>
                <a:cs typeface="Open Sans"/>
                <a:sym typeface="Open Sans"/>
              </a:rPr>
              <a:t>, including icons by </a:t>
            </a:r>
            <a:r>
              <a:rPr lang="en-US" sz="1467" b="1" i="0" u="none" strike="noStrike" cap="none">
                <a:solidFill>
                  <a:schemeClr val="dk1"/>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US" sz="1467" b="1" i="0" u="none" strike="noStrike" cap="none">
                <a:solidFill>
                  <a:schemeClr val="dk1"/>
                </a:solidFill>
                <a:latin typeface="Open Sans"/>
                <a:ea typeface="Open Sans"/>
                <a:cs typeface="Open Sans"/>
                <a:sym typeface="Open Sans"/>
              </a:rPr>
              <a:t> </a:t>
            </a:r>
            <a:r>
              <a:rPr lang="en-US" sz="1467" b="0" i="0" u="none" strike="noStrike" cap="none">
                <a:solidFill>
                  <a:schemeClr val="dk1"/>
                </a:solidFill>
                <a:latin typeface="Open Sans"/>
                <a:ea typeface="Open Sans"/>
                <a:cs typeface="Open Sans"/>
                <a:sym typeface="Open Sans"/>
              </a:rPr>
              <a:t>and infographics &amp; images by </a:t>
            </a:r>
            <a:r>
              <a:rPr lang="en-US" sz="1467" b="1" i="0" u="none" strike="noStrike" cap="none">
                <a:solidFill>
                  <a:schemeClr val="dk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endParaRPr sz="1467" b="1" i="0" u="none" strike="noStrike" cap="none">
              <a:solidFill>
                <a:schemeClr val="dk1"/>
              </a:solidFill>
              <a:latin typeface="Open Sans"/>
              <a:ea typeface="Open Sans"/>
              <a:cs typeface="Open Sans"/>
              <a:sym typeface="Open Sans"/>
            </a:endParaRPr>
          </a:p>
        </p:txBody>
      </p:sp>
      <p:grpSp>
        <p:nvGrpSpPr>
          <p:cNvPr id="50" name="Google Shape;50;p74"/>
          <p:cNvGrpSpPr/>
          <p:nvPr/>
        </p:nvGrpSpPr>
        <p:grpSpPr>
          <a:xfrm>
            <a:off x="5012901" y="4356231"/>
            <a:ext cx="859097" cy="1788387"/>
            <a:chOff x="2544700" y="238000"/>
            <a:chExt cx="2510025" cy="5225125"/>
          </a:xfrm>
        </p:grpSpPr>
        <p:sp>
          <p:nvSpPr>
            <p:cNvPr id="51" name="Google Shape;51;p74"/>
            <p:cNvSpPr/>
            <p:nvPr/>
          </p:nvSpPr>
          <p:spPr>
            <a:xfrm>
              <a:off x="2544700" y="238000"/>
              <a:ext cx="2510025" cy="5225125"/>
            </a:xfrm>
            <a:custGeom>
              <a:avLst/>
              <a:gdLst/>
              <a:ahLst/>
              <a:cxnLst/>
              <a:rect l="l" t="t" r="r" b="b"/>
              <a:pathLst>
                <a:path w="100401" h="209005" extrusionOk="0">
                  <a:moveTo>
                    <a:pt x="96122" y="5"/>
                  </a:moveTo>
                  <a:cubicBezTo>
                    <a:pt x="93710" y="5"/>
                    <a:pt x="92451" y="1520"/>
                    <a:pt x="92084" y="3825"/>
                  </a:cubicBezTo>
                  <a:cubicBezTo>
                    <a:pt x="92228" y="6269"/>
                    <a:pt x="93398" y="7870"/>
                    <a:pt x="95842" y="8055"/>
                  </a:cubicBezTo>
                  <a:cubicBezTo>
                    <a:pt x="95992" y="8066"/>
                    <a:pt x="96138" y="8071"/>
                    <a:pt x="96282" y="8071"/>
                  </a:cubicBezTo>
                  <a:cubicBezTo>
                    <a:pt x="98634" y="8071"/>
                    <a:pt x="100099" y="6654"/>
                    <a:pt x="100195" y="4215"/>
                  </a:cubicBezTo>
                  <a:cubicBezTo>
                    <a:pt x="100319" y="1607"/>
                    <a:pt x="98758" y="46"/>
                    <a:pt x="96170" y="5"/>
                  </a:cubicBezTo>
                  <a:cubicBezTo>
                    <a:pt x="96154" y="5"/>
                    <a:pt x="96138" y="5"/>
                    <a:pt x="96122" y="5"/>
                  </a:cubicBezTo>
                  <a:close/>
                  <a:moveTo>
                    <a:pt x="65531" y="5"/>
                  </a:moveTo>
                  <a:cubicBezTo>
                    <a:pt x="62861" y="5"/>
                    <a:pt x="61383" y="1689"/>
                    <a:pt x="61465" y="4215"/>
                  </a:cubicBezTo>
                  <a:cubicBezTo>
                    <a:pt x="61526" y="6500"/>
                    <a:pt x="62966" y="8076"/>
                    <a:pt x="65442" y="8076"/>
                  </a:cubicBezTo>
                  <a:cubicBezTo>
                    <a:pt x="65458" y="8076"/>
                    <a:pt x="65474" y="8076"/>
                    <a:pt x="65490" y="8076"/>
                  </a:cubicBezTo>
                  <a:cubicBezTo>
                    <a:pt x="68159" y="8055"/>
                    <a:pt x="69433" y="6474"/>
                    <a:pt x="69576" y="3907"/>
                  </a:cubicBezTo>
                  <a:lnTo>
                    <a:pt x="69576" y="3886"/>
                  </a:lnTo>
                  <a:cubicBezTo>
                    <a:pt x="69309" y="1463"/>
                    <a:pt x="67975" y="5"/>
                    <a:pt x="65531" y="5"/>
                  </a:cubicBezTo>
                  <a:close/>
                  <a:moveTo>
                    <a:pt x="4108" y="19"/>
                  </a:moveTo>
                  <a:cubicBezTo>
                    <a:pt x="1673" y="19"/>
                    <a:pt x="225" y="1540"/>
                    <a:pt x="186" y="4051"/>
                  </a:cubicBezTo>
                  <a:cubicBezTo>
                    <a:pt x="144" y="6494"/>
                    <a:pt x="1664" y="7768"/>
                    <a:pt x="3985" y="8137"/>
                  </a:cubicBezTo>
                  <a:cubicBezTo>
                    <a:pt x="6428" y="7994"/>
                    <a:pt x="8030" y="6844"/>
                    <a:pt x="8215" y="4420"/>
                  </a:cubicBezTo>
                  <a:cubicBezTo>
                    <a:pt x="8420" y="1792"/>
                    <a:pt x="6983" y="149"/>
                    <a:pt x="4395" y="26"/>
                  </a:cubicBezTo>
                  <a:cubicBezTo>
                    <a:pt x="4298" y="21"/>
                    <a:pt x="4202" y="19"/>
                    <a:pt x="4108" y="19"/>
                  </a:cubicBezTo>
                  <a:close/>
                  <a:moveTo>
                    <a:pt x="34995" y="1"/>
                  </a:moveTo>
                  <a:cubicBezTo>
                    <a:pt x="34920" y="1"/>
                    <a:pt x="34844" y="2"/>
                    <a:pt x="34768" y="5"/>
                  </a:cubicBezTo>
                  <a:cubicBezTo>
                    <a:pt x="32139" y="108"/>
                    <a:pt x="30743" y="1709"/>
                    <a:pt x="30887" y="4338"/>
                  </a:cubicBezTo>
                  <a:cubicBezTo>
                    <a:pt x="31031" y="6844"/>
                    <a:pt x="32591" y="7973"/>
                    <a:pt x="34953" y="8137"/>
                  </a:cubicBezTo>
                  <a:cubicBezTo>
                    <a:pt x="37458" y="7911"/>
                    <a:pt x="38937" y="6433"/>
                    <a:pt x="38937" y="4112"/>
                  </a:cubicBezTo>
                  <a:cubicBezTo>
                    <a:pt x="38937" y="1679"/>
                    <a:pt x="37522" y="1"/>
                    <a:pt x="34995" y="1"/>
                  </a:cubicBezTo>
                  <a:close/>
                  <a:moveTo>
                    <a:pt x="34850" y="33438"/>
                  </a:moveTo>
                  <a:cubicBezTo>
                    <a:pt x="32468" y="33746"/>
                    <a:pt x="30928" y="34896"/>
                    <a:pt x="30866" y="37422"/>
                  </a:cubicBezTo>
                  <a:cubicBezTo>
                    <a:pt x="30825" y="40112"/>
                    <a:pt x="32406" y="41570"/>
                    <a:pt x="34932" y="41570"/>
                  </a:cubicBezTo>
                  <a:cubicBezTo>
                    <a:pt x="37335" y="41570"/>
                    <a:pt x="38896" y="40030"/>
                    <a:pt x="38937" y="37648"/>
                  </a:cubicBezTo>
                  <a:cubicBezTo>
                    <a:pt x="38978" y="35101"/>
                    <a:pt x="37397" y="33684"/>
                    <a:pt x="34850" y="33438"/>
                  </a:cubicBezTo>
                  <a:close/>
                  <a:moveTo>
                    <a:pt x="96202" y="33499"/>
                  </a:moveTo>
                  <a:cubicBezTo>
                    <a:pt x="93686" y="33499"/>
                    <a:pt x="92227" y="35016"/>
                    <a:pt x="92104" y="37648"/>
                  </a:cubicBezTo>
                  <a:cubicBezTo>
                    <a:pt x="92310" y="40132"/>
                    <a:pt x="93788" y="41570"/>
                    <a:pt x="96129" y="41570"/>
                  </a:cubicBezTo>
                  <a:cubicBezTo>
                    <a:pt x="98635" y="41570"/>
                    <a:pt x="100278" y="40091"/>
                    <a:pt x="100237" y="37422"/>
                  </a:cubicBezTo>
                  <a:cubicBezTo>
                    <a:pt x="100175" y="34937"/>
                    <a:pt x="98594" y="33520"/>
                    <a:pt x="96253" y="33499"/>
                  </a:cubicBezTo>
                  <a:cubicBezTo>
                    <a:pt x="96236" y="33499"/>
                    <a:pt x="96219" y="33499"/>
                    <a:pt x="96202" y="33499"/>
                  </a:cubicBezTo>
                  <a:close/>
                  <a:moveTo>
                    <a:pt x="4260" y="33499"/>
                  </a:moveTo>
                  <a:cubicBezTo>
                    <a:pt x="1744" y="33499"/>
                    <a:pt x="145" y="34955"/>
                    <a:pt x="165" y="37607"/>
                  </a:cubicBezTo>
                  <a:cubicBezTo>
                    <a:pt x="186" y="40091"/>
                    <a:pt x="1767" y="41529"/>
                    <a:pt x="4108" y="41570"/>
                  </a:cubicBezTo>
                  <a:cubicBezTo>
                    <a:pt x="4142" y="41571"/>
                    <a:pt x="4175" y="41571"/>
                    <a:pt x="4209" y="41571"/>
                  </a:cubicBezTo>
                  <a:cubicBezTo>
                    <a:pt x="6674" y="41571"/>
                    <a:pt x="8155" y="40077"/>
                    <a:pt x="8297" y="37483"/>
                  </a:cubicBezTo>
                  <a:cubicBezTo>
                    <a:pt x="8092" y="34998"/>
                    <a:pt x="6695" y="33540"/>
                    <a:pt x="4313" y="33499"/>
                  </a:cubicBezTo>
                  <a:cubicBezTo>
                    <a:pt x="4296" y="33499"/>
                    <a:pt x="4278" y="33499"/>
                    <a:pt x="4260" y="33499"/>
                  </a:cubicBezTo>
                  <a:close/>
                  <a:moveTo>
                    <a:pt x="65452" y="33513"/>
                  </a:moveTo>
                  <a:cubicBezTo>
                    <a:pt x="63009" y="33513"/>
                    <a:pt x="61485" y="35051"/>
                    <a:pt x="61465" y="37483"/>
                  </a:cubicBezTo>
                  <a:cubicBezTo>
                    <a:pt x="61424" y="40002"/>
                    <a:pt x="63005" y="41572"/>
                    <a:pt x="65509" y="41572"/>
                  </a:cubicBezTo>
                  <a:cubicBezTo>
                    <a:pt x="65557" y="41572"/>
                    <a:pt x="65605" y="41571"/>
                    <a:pt x="65654" y="41570"/>
                  </a:cubicBezTo>
                  <a:cubicBezTo>
                    <a:pt x="68016" y="41508"/>
                    <a:pt x="69433" y="40071"/>
                    <a:pt x="69556" y="37565"/>
                  </a:cubicBezTo>
                  <a:cubicBezTo>
                    <a:pt x="69474" y="35101"/>
                    <a:pt x="68139" y="33643"/>
                    <a:pt x="65736" y="33520"/>
                  </a:cubicBezTo>
                  <a:cubicBezTo>
                    <a:pt x="65640" y="33515"/>
                    <a:pt x="65545" y="33513"/>
                    <a:pt x="65452" y="33513"/>
                  </a:cubicBezTo>
                  <a:close/>
                  <a:moveTo>
                    <a:pt x="4190" y="66994"/>
                  </a:moveTo>
                  <a:cubicBezTo>
                    <a:pt x="1767" y="66994"/>
                    <a:pt x="247" y="68452"/>
                    <a:pt x="186" y="70854"/>
                  </a:cubicBezTo>
                  <a:cubicBezTo>
                    <a:pt x="103" y="73463"/>
                    <a:pt x="1623" y="75023"/>
                    <a:pt x="4231" y="75044"/>
                  </a:cubicBezTo>
                  <a:cubicBezTo>
                    <a:pt x="4247" y="75044"/>
                    <a:pt x="4264" y="75044"/>
                    <a:pt x="4280" y="75044"/>
                  </a:cubicBezTo>
                  <a:cubicBezTo>
                    <a:pt x="6692" y="75044"/>
                    <a:pt x="7951" y="73529"/>
                    <a:pt x="8318" y="71204"/>
                  </a:cubicBezTo>
                  <a:cubicBezTo>
                    <a:pt x="8112" y="68616"/>
                    <a:pt x="6819" y="66994"/>
                    <a:pt x="4190" y="66994"/>
                  </a:cubicBezTo>
                  <a:close/>
                  <a:moveTo>
                    <a:pt x="34918" y="66969"/>
                  </a:moveTo>
                  <a:cubicBezTo>
                    <a:pt x="34841" y="66969"/>
                    <a:pt x="34764" y="66970"/>
                    <a:pt x="34686" y="66973"/>
                  </a:cubicBezTo>
                  <a:cubicBezTo>
                    <a:pt x="32222" y="67076"/>
                    <a:pt x="30989" y="68595"/>
                    <a:pt x="30825" y="71019"/>
                  </a:cubicBezTo>
                  <a:cubicBezTo>
                    <a:pt x="31010" y="73442"/>
                    <a:pt x="32242" y="74941"/>
                    <a:pt x="34706" y="75044"/>
                  </a:cubicBezTo>
                  <a:cubicBezTo>
                    <a:pt x="34799" y="75048"/>
                    <a:pt x="34890" y="75050"/>
                    <a:pt x="34980" y="75050"/>
                  </a:cubicBezTo>
                  <a:cubicBezTo>
                    <a:pt x="37501" y="75050"/>
                    <a:pt x="38937" y="73398"/>
                    <a:pt x="38937" y="71019"/>
                  </a:cubicBezTo>
                  <a:cubicBezTo>
                    <a:pt x="38937" y="68607"/>
                    <a:pt x="37447" y="66969"/>
                    <a:pt x="34918" y="66969"/>
                  </a:cubicBezTo>
                  <a:close/>
                  <a:moveTo>
                    <a:pt x="96017" y="66987"/>
                  </a:moveTo>
                  <a:cubicBezTo>
                    <a:pt x="93750" y="66987"/>
                    <a:pt x="92519" y="68455"/>
                    <a:pt x="92104" y="70608"/>
                  </a:cubicBezTo>
                  <a:cubicBezTo>
                    <a:pt x="92145" y="73134"/>
                    <a:pt x="93295" y="74756"/>
                    <a:pt x="95698" y="75023"/>
                  </a:cubicBezTo>
                  <a:cubicBezTo>
                    <a:pt x="95910" y="75045"/>
                    <a:pt x="96115" y="75056"/>
                    <a:pt x="96315" y="75056"/>
                  </a:cubicBezTo>
                  <a:cubicBezTo>
                    <a:pt x="98570" y="75056"/>
                    <a:pt x="100007" y="73684"/>
                    <a:pt x="100195" y="71306"/>
                  </a:cubicBezTo>
                  <a:cubicBezTo>
                    <a:pt x="100401" y="68719"/>
                    <a:pt x="98902" y="67117"/>
                    <a:pt x="96294" y="66994"/>
                  </a:cubicBezTo>
                  <a:cubicBezTo>
                    <a:pt x="96200" y="66989"/>
                    <a:pt x="96108" y="66987"/>
                    <a:pt x="96017" y="66987"/>
                  </a:cubicBezTo>
                  <a:close/>
                  <a:moveTo>
                    <a:pt x="65436" y="66972"/>
                  </a:moveTo>
                  <a:cubicBezTo>
                    <a:pt x="62989" y="66972"/>
                    <a:pt x="61566" y="68543"/>
                    <a:pt x="61465" y="70834"/>
                  </a:cubicBezTo>
                  <a:cubicBezTo>
                    <a:pt x="61362" y="73360"/>
                    <a:pt x="62882" y="74859"/>
                    <a:pt x="65510" y="75126"/>
                  </a:cubicBezTo>
                  <a:cubicBezTo>
                    <a:pt x="67913" y="74879"/>
                    <a:pt x="69453" y="73688"/>
                    <a:pt x="69515" y="71204"/>
                  </a:cubicBezTo>
                  <a:cubicBezTo>
                    <a:pt x="69576" y="68575"/>
                    <a:pt x="68159" y="67035"/>
                    <a:pt x="65531" y="66973"/>
                  </a:cubicBezTo>
                  <a:cubicBezTo>
                    <a:pt x="65499" y="66973"/>
                    <a:pt x="65467" y="66972"/>
                    <a:pt x="65436" y="66972"/>
                  </a:cubicBezTo>
                  <a:close/>
                  <a:moveTo>
                    <a:pt x="4181" y="100486"/>
                  </a:moveTo>
                  <a:cubicBezTo>
                    <a:pt x="1742" y="100486"/>
                    <a:pt x="165" y="101939"/>
                    <a:pt x="165" y="104554"/>
                  </a:cubicBezTo>
                  <a:cubicBezTo>
                    <a:pt x="165" y="107039"/>
                    <a:pt x="1726" y="108476"/>
                    <a:pt x="4087" y="108518"/>
                  </a:cubicBezTo>
                  <a:cubicBezTo>
                    <a:pt x="4138" y="108519"/>
                    <a:pt x="4189" y="108519"/>
                    <a:pt x="4239" y="108519"/>
                  </a:cubicBezTo>
                  <a:cubicBezTo>
                    <a:pt x="6693" y="108519"/>
                    <a:pt x="8136" y="107048"/>
                    <a:pt x="8297" y="104492"/>
                  </a:cubicBezTo>
                  <a:cubicBezTo>
                    <a:pt x="8112" y="101967"/>
                    <a:pt x="6695" y="100529"/>
                    <a:pt x="4334" y="100488"/>
                  </a:cubicBezTo>
                  <a:cubicBezTo>
                    <a:pt x="4282" y="100487"/>
                    <a:pt x="4232" y="100486"/>
                    <a:pt x="4181" y="100486"/>
                  </a:cubicBezTo>
                  <a:close/>
                  <a:moveTo>
                    <a:pt x="34865" y="100467"/>
                  </a:moveTo>
                  <a:cubicBezTo>
                    <a:pt x="34833" y="100467"/>
                    <a:pt x="34800" y="100467"/>
                    <a:pt x="34768" y="100467"/>
                  </a:cubicBezTo>
                  <a:cubicBezTo>
                    <a:pt x="32406" y="100529"/>
                    <a:pt x="30969" y="101925"/>
                    <a:pt x="30846" y="104492"/>
                  </a:cubicBezTo>
                  <a:cubicBezTo>
                    <a:pt x="30927" y="107082"/>
                    <a:pt x="32426" y="108538"/>
                    <a:pt x="34941" y="108538"/>
                  </a:cubicBezTo>
                  <a:cubicBezTo>
                    <a:pt x="34959" y="108538"/>
                    <a:pt x="34976" y="108538"/>
                    <a:pt x="34994" y="108538"/>
                  </a:cubicBezTo>
                  <a:cubicBezTo>
                    <a:pt x="37376" y="108518"/>
                    <a:pt x="38916" y="106957"/>
                    <a:pt x="38937" y="104575"/>
                  </a:cubicBezTo>
                  <a:cubicBezTo>
                    <a:pt x="38957" y="102060"/>
                    <a:pt x="37395" y="100467"/>
                    <a:pt x="34865" y="100467"/>
                  </a:cubicBezTo>
                  <a:close/>
                  <a:moveTo>
                    <a:pt x="96170" y="100385"/>
                  </a:moveTo>
                  <a:cubicBezTo>
                    <a:pt x="93870" y="100714"/>
                    <a:pt x="92228" y="101782"/>
                    <a:pt x="92145" y="104308"/>
                  </a:cubicBezTo>
                  <a:cubicBezTo>
                    <a:pt x="92063" y="106998"/>
                    <a:pt x="93645" y="108497"/>
                    <a:pt x="96170" y="108538"/>
                  </a:cubicBezTo>
                  <a:cubicBezTo>
                    <a:pt x="96204" y="108539"/>
                    <a:pt x="96237" y="108539"/>
                    <a:pt x="96271" y="108539"/>
                  </a:cubicBezTo>
                  <a:cubicBezTo>
                    <a:pt x="98558" y="108539"/>
                    <a:pt x="100135" y="107147"/>
                    <a:pt x="100216" y="104698"/>
                  </a:cubicBezTo>
                  <a:cubicBezTo>
                    <a:pt x="100319" y="102028"/>
                    <a:pt x="98717" y="100734"/>
                    <a:pt x="96170" y="100406"/>
                  </a:cubicBezTo>
                  <a:lnTo>
                    <a:pt x="96170" y="100385"/>
                  </a:lnTo>
                  <a:close/>
                  <a:moveTo>
                    <a:pt x="65415" y="100479"/>
                  </a:moveTo>
                  <a:cubicBezTo>
                    <a:pt x="63013" y="100479"/>
                    <a:pt x="61504" y="102032"/>
                    <a:pt x="61465" y="104451"/>
                  </a:cubicBezTo>
                  <a:cubicBezTo>
                    <a:pt x="61445" y="106951"/>
                    <a:pt x="63007" y="108540"/>
                    <a:pt x="65511" y="108540"/>
                  </a:cubicBezTo>
                  <a:cubicBezTo>
                    <a:pt x="65558" y="108540"/>
                    <a:pt x="65606" y="108539"/>
                    <a:pt x="65654" y="108538"/>
                  </a:cubicBezTo>
                  <a:cubicBezTo>
                    <a:pt x="68016" y="108456"/>
                    <a:pt x="69433" y="107060"/>
                    <a:pt x="69556" y="104554"/>
                  </a:cubicBezTo>
                  <a:cubicBezTo>
                    <a:pt x="69494" y="102069"/>
                    <a:pt x="68118" y="100611"/>
                    <a:pt x="65736" y="100488"/>
                  </a:cubicBezTo>
                  <a:cubicBezTo>
                    <a:pt x="65627" y="100482"/>
                    <a:pt x="65520" y="100479"/>
                    <a:pt x="65415" y="100479"/>
                  </a:cubicBezTo>
                  <a:close/>
                  <a:moveTo>
                    <a:pt x="4071" y="133950"/>
                  </a:moveTo>
                  <a:cubicBezTo>
                    <a:pt x="1829" y="133950"/>
                    <a:pt x="376" y="135322"/>
                    <a:pt x="206" y="137699"/>
                  </a:cubicBezTo>
                  <a:cubicBezTo>
                    <a:pt x="1" y="140287"/>
                    <a:pt x="1500" y="141889"/>
                    <a:pt x="4108" y="142012"/>
                  </a:cubicBezTo>
                  <a:cubicBezTo>
                    <a:pt x="4202" y="142017"/>
                    <a:pt x="4294" y="142019"/>
                    <a:pt x="4384" y="142019"/>
                  </a:cubicBezTo>
                  <a:cubicBezTo>
                    <a:pt x="6651" y="142019"/>
                    <a:pt x="7883" y="140550"/>
                    <a:pt x="8297" y="138398"/>
                  </a:cubicBezTo>
                  <a:cubicBezTo>
                    <a:pt x="8256" y="135872"/>
                    <a:pt x="7086" y="134249"/>
                    <a:pt x="4683" y="133982"/>
                  </a:cubicBezTo>
                  <a:cubicBezTo>
                    <a:pt x="4473" y="133961"/>
                    <a:pt x="4269" y="133950"/>
                    <a:pt x="4071" y="133950"/>
                  </a:cubicBezTo>
                  <a:close/>
                  <a:moveTo>
                    <a:pt x="65551" y="133962"/>
                  </a:moveTo>
                  <a:cubicBezTo>
                    <a:pt x="62861" y="133962"/>
                    <a:pt x="61403" y="135646"/>
                    <a:pt x="61465" y="138131"/>
                  </a:cubicBezTo>
                  <a:cubicBezTo>
                    <a:pt x="61526" y="140451"/>
                    <a:pt x="63005" y="142032"/>
                    <a:pt x="65490" y="142032"/>
                  </a:cubicBezTo>
                  <a:cubicBezTo>
                    <a:pt x="68134" y="142012"/>
                    <a:pt x="69428" y="140436"/>
                    <a:pt x="69576" y="137857"/>
                  </a:cubicBezTo>
                  <a:lnTo>
                    <a:pt x="69576" y="137857"/>
                  </a:lnTo>
                  <a:cubicBezTo>
                    <a:pt x="69576" y="137859"/>
                    <a:pt x="69576" y="137861"/>
                    <a:pt x="69576" y="137864"/>
                  </a:cubicBezTo>
                  <a:lnTo>
                    <a:pt x="69576" y="137843"/>
                  </a:lnTo>
                  <a:cubicBezTo>
                    <a:pt x="69576" y="137848"/>
                    <a:pt x="69576" y="137852"/>
                    <a:pt x="69576" y="137857"/>
                  </a:cubicBezTo>
                  <a:lnTo>
                    <a:pt x="69576" y="137857"/>
                  </a:lnTo>
                  <a:cubicBezTo>
                    <a:pt x="69307" y="135417"/>
                    <a:pt x="68013" y="133962"/>
                    <a:pt x="65551" y="133962"/>
                  </a:cubicBezTo>
                  <a:close/>
                  <a:moveTo>
                    <a:pt x="34665" y="133880"/>
                  </a:moveTo>
                  <a:cubicBezTo>
                    <a:pt x="32181" y="134249"/>
                    <a:pt x="30722" y="135646"/>
                    <a:pt x="30887" y="138295"/>
                  </a:cubicBezTo>
                  <a:cubicBezTo>
                    <a:pt x="31049" y="140722"/>
                    <a:pt x="32525" y="142033"/>
                    <a:pt x="34904" y="142033"/>
                  </a:cubicBezTo>
                  <a:cubicBezTo>
                    <a:pt x="34941" y="142033"/>
                    <a:pt x="34977" y="142033"/>
                    <a:pt x="35014" y="142032"/>
                  </a:cubicBezTo>
                  <a:cubicBezTo>
                    <a:pt x="37499" y="141971"/>
                    <a:pt x="38937" y="140348"/>
                    <a:pt x="38937" y="138048"/>
                  </a:cubicBezTo>
                  <a:cubicBezTo>
                    <a:pt x="38957" y="135522"/>
                    <a:pt x="37397" y="134023"/>
                    <a:pt x="34665" y="133880"/>
                  </a:cubicBezTo>
                  <a:close/>
                  <a:moveTo>
                    <a:pt x="96294" y="133975"/>
                  </a:moveTo>
                  <a:cubicBezTo>
                    <a:pt x="96199" y="133975"/>
                    <a:pt x="96103" y="133978"/>
                    <a:pt x="96006" y="133982"/>
                  </a:cubicBezTo>
                  <a:cubicBezTo>
                    <a:pt x="93398" y="134085"/>
                    <a:pt x="91981" y="135728"/>
                    <a:pt x="92186" y="138336"/>
                  </a:cubicBezTo>
                  <a:cubicBezTo>
                    <a:pt x="92351" y="140780"/>
                    <a:pt x="93973" y="141930"/>
                    <a:pt x="96396" y="142094"/>
                  </a:cubicBezTo>
                  <a:cubicBezTo>
                    <a:pt x="98717" y="141704"/>
                    <a:pt x="100257" y="140431"/>
                    <a:pt x="100216" y="137987"/>
                  </a:cubicBezTo>
                  <a:cubicBezTo>
                    <a:pt x="100176" y="135496"/>
                    <a:pt x="98729" y="133975"/>
                    <a:pt x="96294" y="133975"/>
                  </a:cubicBezTo>
                  <a:close/>
                  <a:moveTo>
                    <a:pt x="96073" y="167435"/>
                  </a:moveTo>
                  <a:cubicBezTo>
                    <a:pt x="93808" y="167435"/>
                    <a:pt x="92347" y="168846"/>
                    <a:pt x="92104" y="171276"/>
                  </a:cubicBezTo>
                  <a:cubicBezTo>
                    <a:pt x="92166" y="173740"/>
                    <a:pt x="93419" y="175301"/>
                    <a:pt x="95821" y="175465"/>
                  </a:cubicBezTo>
                  <a:cubicBezTo>
                    <a:pt x="95977" y="175476"/>
                    <a:pt x="96130" y="175482"/>
                    <a:pt x="96279" y="175482"/>
                  </a:cubicBezTo>
                  <a:cubicBezTo>
                    <a:pt x="98606" y="175482"/>
                    <a:pt x="100100" y="174135"/>
                    <a:pt x="100216" y="171645"/>
                  </a:cubicBezTo>
                  <a:cubicBezTo>
                    <a:pt x="100339" y="168976"/>
                    <a:pt x="98696" y="167456"/>
                    <a:pt x="96170" y="167436"/>
                  </a:cubicBezTo>
                  <a:cubicBezTo>
                    <a:pt x="96138" y="167435"/>
                    <a:pt x="96105" y="167435"/>
                    <a:pt x="96073" y="167435"/>
                  </a:cubicBezTo>
                  <a:close/>
                  <a:moveTo>
                    <a:pt x="4209" y="167435"/>
                  </a:moveTo>
                  <a:cubicBezTo>
                    <a:pt x="4175" y="167435"/>
                    <a:pt x="4142" y="167435"/>
                    <a:pt x="4108" y="167436"/>
                  </a:cubicBezTo>
                  <a:cubicBezTo>
                    <a:pt x="1767" y="167477"/>
                    <a:pt x="186" y="168914"/>
                    <a:pt x="165" y="171399"/>
                  </a:cubicBezTo>
                  <a:cubicBezTo>
                    <a:pt x="145" y="174032"/>
                    <a:pt x="1723" y="175487"/>
                    <a:pt x="4209" y="175487"/>
                  </a:cubicBezTo>
                  <a:cubicBezTo>
                    <a:pt x="4244" y="175487"/>
                    <a:pt x="4278" y="175486"/>
                    <a:pt x="4313" y="175486"/>
                  </a:cubicBezTo>
                  <a:cubicBezTo>
                    <a:pt x="6695" y="175465"/>
                    <a:pt x="8092" y="174007"/>
                    <a:pt x="8297" y="171522"/>
                  </a:cubicBezTo>
                  <a:cubicBezTo>
                    <a:pt x="8155" y="168929"/>
                    <a:pt x="6674" y="167435"/>
                    <a:pt x="4209" y="167435"/>
                  </a:cubicBezTo>
                  <a:close/>
                  <a:moveTo>
                    <a:pt x="65457" y="167429"/>
                  </a:moveTo>
                  <a:cubicBezTo>
                    <a:pt x="63030" y="167429"/>
                    <a:pt x="61485" y="168986"/>
                    <a:pt x="61465" y="171440"/>
                  </a:cubicBezTo>
                  <a:cubicBezTo>
                    <a:pt x="61445" y="173923"/>
                    <a:pt x="62967" y="175489"/>
                    <a:pt x="65462" y="175489"/>
                  </a:cubicBezTo>
                  <a:cubicBezTo>
                    <a:pt x="65525" y="175489"/>
                    <a:pt x="65589" y="175488"/>
                    <a:pt x="65654" y="175486"/>
                  </a:cubicBezTo>
                  <a:cubicBezTo>
                    <a:pt x="68036" y="175424"/>
                    <a:pt x="69433" y="174007"/>
                    <a:pt x="69535" y="171543"/>
                  </a:cubicBezTo>
                  <a:cubicBezTo>
                    <a:pt x="69494" y="169017"/>
                    <a:pt x="68098" y="167559"/>
                    <a:pt x="65736" y="167436"/>
                  </a:cubicBezTo>
                  <a:cubicBezTo>
                    <a:pt x="65642" y="167431"/>
                    <a:pt x="65549" y="167429"/>
                    <a:pt x="65457" y="167429"/>
                  </a:cubicBezTo>
                  <a:close/>
                  <a:moveTo>
                    <a:pt x="34884" y="167435"/>
                  </a:moveTo>
                  <a:cubicBezTo>
                    <a:pt x="34852" y="167435"/>
                    <a:pt x="34821" y="167435"/>
                    <a:pt x="34789" y="167436"/>
                  </a:cubicBezTo>
                  <a:cubicBezTo>
                    <a:pt x="32427" y="167477"/>
                    <a:pt x="30989" y="168894"/>
                    <a:pt x="30846" y="171543"/>
                  </a:cubicBezTo>
                  <a:cubicBezTo>
                    <a:pt x="30907" y="173843"/>
                    <a:pt x="32201" y="175342"/>
                    <a:pt x="34604" y="175486"/>
                  </a:cubicBezTo>
                  <a:cubicBezTo>
                    <a:pt x="34717" y="175492"/>
                    <a:pt x="34829" y="175495"/>
                    <a:pt x="34939" y="175495"/>
                  </a:cubicBezTo>
                  <a:cubicBezTo>
                    <a:pt x="37354" y="175495"/>
                    <a:pt x="38878" y="173999"/>
                    <a:pt x="38937" y="171563"/>
                  </a:cubicBezTo>
                  <a:cubicBezTo>
                    <a:pt x="38998" y="169048"/>
                    <a:pt x="37416" y="167435"/>
                    <a:pt x="34884" y="167435"/>
                  </a:cubicBezTo>
                  <a:close/>
                  <a:moveTo>
                    <a:pt x="96115" y="200929"/>
                  </a:moveTo>
                  <a:cubicBezTo>
                    <a:pt x="93714" y="200929"/>
                    <a:pt x="92469" y="202439"/>
                    <a:pt x="92084" y="204729"/>
                  </a:cubicBezTo>
                  <a:cubicBezTo>
                    <a:pt x="92269" y="207317"/>
                    <a:pt x="93542" y="208959"/>
                    <a:pt x="96170" y="208980"/>
                  </a:cubicBezTo>
                  <a:cubicBezTo>
                    <a:pt x="96204" y="208981"/>
                    <a:pt x="96237" y="208981"/>
                    <a:pt x="96270" y="208981"/>
                  </a:cubicBezTo>
                  <a:cubicBezTo>
                    <a:pt x="98635" y="208981"/>
                    <a:pt x="100115" y="207530"/>
                    <a:pt x="100216" y="205160"/>
                  </a:cubicBezTo>
                  <a:cubicBezTo>
                    <a:pt x="100298" y="202552"/>
                    <a:pt x="98820" y="200991"/>
                    <a:pt x="96212" y="200930"/>
                  </a:cubicBezTo>
                  <a:cubicBezTo>
                    <a:pt x="96179" y="200929"/>
                    <a:pt x="96147" y="200929"/>
                    <a:pt x="96115" y="200929"/>
                  </a:cubicBezTo>
                  <a:close/>
                  <a:moveTo>
                    <a:pt x="4092" y="200923"/>
                  </a:moveTo>
                  <a:cubicBezTo>
                    <a:pt x="1811" y="200923"/>
                    <a:pt x="358" y="202315"/>
                    <a:pt x="206" y="204708"/>
                  </a:cubicBezTo>
                  <a:cubicBezTo>
                    <a:pt x="21" y="207296"/>
                    <a:pt x="1541" y="208898"/>
                    <a:pt x="4128" y="208980"/>
                  </a:cubicBezTo>
                  <a:cubicBezTo>
                    <a:pt x="4207" y="208983"/>
                    <a:pt x="4285" y="208985"/>
                    <a:pt x="4362" y="208985"/>
                  </a:cubicBezTo>
                  <a:cubicBezTo>
                    <a:pt x="6656" y="208985"/>
                    <a:pt x="7900" y="207505"/>
                    <a:pt x="8318" y="205160"/>
                  </a:cubicBezTo>
                  <a:cubicBezTo>
                    <a:pt x="8195" y="202840"/>
                    <a:pt x="7086" y="201197"/>
                    <a:pt x="4662" y="200950"/>
                  </a:cubicBezTo>
                  <a:cubicBezTo>
                    <a:pt x="4467" y="200932"/>
                    <a:pt x="4277" y="200923"/>
                    <a:pt x="4092" y="200923"/>
                  </a:cubicBezTo>
                  <a:close/>
                  <a:moveTo>
                    <a:pt x="34885" y="200929"/>
                  </a:moveTo>
                  <a:cubicBezTo>
                    <a:pt x="34853" y="200929"/>
                    <a:pt x="34821" y="200929"/>
                    <a:pt x="34789" y="200930"/>
                  </a:cubicBezTo>
                  <a:cubicBezTo>
                    <a:pt x="32324" y="200971"/>
                    <a:pt x="31072" y="202450"/>
                    <a:pt x="30825" y="204873"/>
                  </a:cubicBezTo>
                  <a:cubicBezTo>
                    <a:pt x="30988" y="207444"/>
                    <a:pt x="32307" y="209001"/>
                    <a:pt x="34902" y="209001"/>
                  </a:cubicBezTo>
                  <a:cubicBezTo>
                    <a:pt x="34919" y="209001"/>
                    <a:pt x="34936" y="209001"/>
                    <a:pt x="34953" y="209001"/>
                  </a:cubicBezTo>
                  <a:cubicBezTo>
                    <a:pt x="37438" y="209001"/>
                    <a:pt x="38916" y="207378"/>
                    <a:pt x="38937" y="205058"/>
                  </a:cubicBezTo>
                  <a:cubicBezTo>
                    <a:pt x="38957" y="202602"/>
                    <a:pt x="37534" y="200929"/>
                    <a:pt x="34885" y="200929"/>
                  </a:cubicBezTo>
                  <a:close/>
                  <a:moveTo>
                    <a:pt x="65777" y="200868"/>
                  </a:moveTo>
                  <a:cubicBezTo>
                    <a:pt x="63025" y="200971"/>
                    <a:pt x="61465" y="202470"/>
                    <a:pt x="61444" y="204975"/>
                  </a:cubicBezTo>
                  <a:cubicBezTo>
                    <a:pt x="61424" y="207296"/>
                    <a:pt x="62861" y="208918"/>
                    <a:pt x="65346" y="209001"/>
                  </a:cubicBezTo>
                  <a:cubicBezTo>
                    <a:pt x="65419" y="209003"/>
                    <a:pt x="65490" y="209004"/>
                    <a:pt x="65561" y="209004"/>
                  </a:cubicBezTo>
                  <a:cubicBezTo>
                    <a:pt x="67860" y="209004"/>
                    <a:pt x="69315" y="207715"/>
                    <a:pt x="69494" y="205304"/>
                  </a:cubicBezTo>
                  <a:cubicBezTo>
                    <a:pt x="69700" y="202675"/>
                    <a:pt x="68262" y="201238"/>
                    <a:pt x="65777" y="200868"/>
                  </a:cubicBezTo>
                  <a:close/>
                </a:path>
              </a:pathLst>
            </a:custGeom>
            <a:gradFill>
              <a:gsLst>
                <a:gs pos="0">
                  <a:srgbClr val="FAFAFA"/>
                </a:gs>
                <a:gs pos="100000">
                  <a:srgbClr val="B9B9B9"/>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2" name="Google Shape;52;p74"/>
            <p:cNvSpPr/>
            <p:nvPr/>
          </p:nvSpPr>
          <p:spPr>
            <a:xfrm>
              <a:off x="3315325" y="1073925"/>
              <a:ext cx="204350" cy="203325"/>
            </a:xfrm>
            <a:custGeom>
              <a:avLst/>
              <a:gdLst/>
              <a:ahLst/>
              <a:cxnLst/>
              <a:rect l="l" t="t" r="r" b="b"/>
              <a:pathLst>
                <a:path w="8174" h="8133" extrusionOk="0">
                  <a:moveTo>
                    <a:pt x="4025" y="1"/>
                  </a:moveTo>
                  <a:cubicBezTo>
                    <a:pt x="1643" y="309"/>
                    <a:pt x="103" y="1459"/>
                    <a:pt x="41" y="3985"/>
                  </a:cubicBezTo>
                  <a:cubicBezTo>
                    <a:pt x="0" y="6675"/>
                    <a:pt x="1581" y="8133"/>
                    <a:pt x="4107" y="8133"/>
                  </a:cubicBezTo>
                  <a:cubicBezTo>
                    <a:pt x="6510" y="8133"/>
                    <a:pt x="8071" y="6593"/>
                    <a:pt x="8112" y="4211"/>
                  </a:cubicBezTo>
                  <a:cubicBezTo>
                    <a:pt x="8173" y="1664"/>
                    <a:pt x="6572" y="247"/>
                    <a:pt x="40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3" name="Google Shape;53;p74"/>
            <p:cNvSpPr/>
            <p:nvPr/>
          </p:nvSpPr>
          <p:spPr>
            <a:xfrm>
              <a:off x="4080300" y="1075800"/>
              <a:ext cx="203300" cy="201500"/>
            </a:xfrm>
            <a:custGeom>
              <a:avLst/>
              <a:gdLst/>
              <a:ahLst/>
              <a:cxnLst/>
              <a:rect l="l" t="t" r="r" b="b"/>
              <a:pathLst>
                <a:path w="8132" h="8060" extrusionOk="0">
                  <a:moveTo>
                    <a:pt x="4024" y="1"/>
                  </a:moveTo>
                  <a:cubicBezTo>
                    <a:pt x="1584" y="1"/>
                    <a:pt x="61" y="1520"/>
                    <a:pt x="41" y="3971"/>
                  </a:cubicBezTo>
                  <a:cubicBezTo>
                    <a:pt x="0" y="6490"/>
                    <a:pt x="1581" y="8060"/>
                    <a:pt x="4085" y="8060"/>
                  </a:cubicBezTo>
                  <a:cubicBezTo>
                    <a:pt x="4133" y="8060"/>
                    <a:pt x="4181" y="8059"/>
                    <a:pt x="4230" y="8058"/>
                  </a:cubicBezTo>
                  <a:cubicBezTo>
                    <a:pt x="6592" y="7976"/>
                    <a:pt x="8009" y="6559"/>
                    <a:pt x="8132" y="4053"/>
                  </a:cubicBezTo>
                  <a:cubicBezTo>
                    <a:pt x="8050" y="1569"/>
                    <a:pt x="6715" y="131"/>
                    <a:pt x="4312" y="8"/>
                  </a:cubicBezTo>
                  <a:cubicBezTo>
                    <a:pt x="4215" y="3"/>
                    <a:pt x="4119" y="1"/>
                    <a:pt x="40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74"/>
            <p:cNvSpPr/>
            <p:nvPr/>
          </p:nvSpPr>
          <p:spPr>
            <a:xfrm>
              <a:off x="3315825" y="2750150"/>
              <a:ext cx="202800" cy="201325"/>
            </a:xfrm>
            <a:custGeom>
              <a:avLst/>
              <a:gdLst/>
              <a:ahLst/>
              <a:cxnLst/>
              <a:rect l="l" t="t" r="r" b="b"/>
              <a:pathLst>
                <a:path w="8112" h="8053" extrusionOk="0">
                  <a:moveTo>
                    <a:pt x="4066" y="0"/>
                  </a:moveTo>
                  <a:cubicBezTo>
                    <a:pt x="4019" y="0"/>
                    <a:pt x="3971" y="1"/>
                    <a:pt x="3923" y="2"/>
                  </a:cubicBezTo>
                  <a:cubicBezTo>
                    <a:pt x="1561" y="43"/>
                    <a:pt x="124" y="1439"/>
                    <a:pt x="1" y="4006"/>
                  </a:cubicBezTo>
                  <a:cubicBezTo>
                    <a:pt x="82" y="6596"/>
                    <a:pt x="1581" y="8052"/>
                    <a:pt x="4076" y="8052"/>
                  </a:cubicBezTo>
                  <a:cubicBezTo>
                    <a:pt x="4093" y="8052"/>
                    <a:pt x="4111" y="8052"/>
                    <a:pt x="4128" y="8052"/>
                  </a:cubicBezTo>
                  <a:cubicBezTo>
                    <a:pt x="6531" y="8032"/>
                    <a:pt x="8071" y="6471"/>
                    <a:pt x="8092" y="4089"/>
                  </a:cubicBezTo>
                  <a:cubicBezTo>
                    <a:pt x="8112" y="1590"/>
                    <a:pt x="6570" y="0"/>
                    <a:pt x="406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 name="Google Shape;55;p74"/>
            <p:cNvSpPr/>
            <p:nvPr/>
          </p:nvSpPr>
          <p:spPr>
            <a:xfrm>
              <a:off x="4080300" y="2749950"/>
              <a:ext cx="202800" cy="201075"/>
            </a:xfrm>
            <a:custGeom>
              <a:avLst/>
              <a:gdLst/>
              <a:ahLst/>
              <a:cxnLst/>
              <a:rect l="l" t="t" r="r" b="b"/>
              <a:pathLst>
                <a:path w="8112" h="8043" extrusionOk="0">
                  <a:moveTo>
                    <a:pt x="3987" y="1"/>
                  </a:moveTo>
                  <a:cubicBezTo>
                    <a:pt x="1586" y="1"/>
                    <a:pt x="60" y="1535"/>
                    <a:pt x="41" y="3973"/>
                  </a:cubicBezTo>
                  <a:cubicBezTo>
                    <a:pt x="1" y="6457"/>
                    <a:pt x="1563" y="8043"/>
                    <a:pt x="4041" y="8043"/>
                  </a:cubicBezTo>
                  <a:cubicBezTo>
                    <a:pt x="4104" y="8043"/>
                    <a:pt x="4167" y="8042"/>
                    <a:pt x="4230" y="8040"/>
                  </a:cubicBezTo>
                  <a:cubicBezTo>
                    <a:pt x="6592" y="7978"/>
                    <a:pt x="8009" y="6561"/>
                    <a:pt x="8111" y="4076"/>
                  </a:cubicBezTo>
                  <a:cubicBezTo>
                    <a:pt x="8070" y="1571"/>
                    <a:pt x="6694" y="133"/>
                    <a:pt x="4312" y="10"/>
                  </a:cubicBezTo>
                  <a:cubicBezTo>
                    <a:pt x="4202" y="4"/>
                    <a:pt x="4094" y="1"/>
                    <a:pt x="39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6" name="Google Shape;56;p74"/>
            <p:cNvSpPr/>
            <p:nvPr/>
          </p:nvSpPr>
          <p:spPr>
            <a:xfrm>
              <a:off x="3315825" y="4423850"/>
              <a:ext cx="203825" cy="201550"/>
            </a:xfrm>
            <a:custGeom>
              <a:avLst/>
              <a:gdLst/>
              <a:ahLst/>
              <a:cxnLst/>
              <a:rect l="l" t="t" r="r" b="b"/>
              <a:pathLst>
                <a:path w="8153" h="8062" extrusionOk="0">
                  <a:moveTo>
                    <a:pt x="4039" y="1"/>
                  </a:moveTo>
                  <a:cubicBezTo>
                    <a:pt x="4007" y="1"/>
                    <a:pt x="3976" y="1"/>
                    <a:pt x="3944" y="2"/>
                  </a:cubicBezTo>
                  <a:cubicBezTo>
                    <a:pt x="1582" y="43"/>
                    <a:pt x="144" y="1460"/>
                    <a:pt x="1" y="4109"/>
                  </a:cubicBezTo>
                  <a:cubicBezTo>
                    <a:pt x="62" y="6409"/>
                    <a:pt x="1356" y="7908"/>
                    <a:pt x="3759" y="8052"/>
                  </a:cubicBezTo>
                  <a:cubicBezTo>
                    <a:pt x="3872" y="8058"/>
                    <a:pt x="3984" y="8061"/>
                    <a:pt x="4094" y="8061"/>
                  </a:cubicBezTo>
                  <a:cubicBezTo>
                    <a:pt x="6509" y="8061"/>
                    <a:pt x="8033" y="6565"/>
                    <a:pt x="8092" y="4129"/>
                  </a:cubicBezTo>
                  <a:cubicBezTo>
                    <a:pt x="8153" y="1614"/>
                    <a:pt x="6571" y="1"/>
                    <a:pt x="40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7" name="Google Shape;57;p74"/>
            <p:cNvSpPr/>
            <p:nvPr/>
          </p:nvSpPr>
          <p:spPr>
            <a:xfrm>
              <a:off x="4080800" y="4423700"/>
              <a:ext cx="202800" cy="201525"/>
            </a:xfrm>
            <a:custGeom>
              <a:avLst/>
              <a:gdLst/>
              <a:ahLst/>
              <a:cxnLst/>
              <a:rect l="l" t="t" r="r" b="b"/>
              <a:pathLst>
                <a:path w="8112" h="8061" extrusionOk="0">
                  <a:moveTo>
                    <a:pt x="4013" y="1"/>
                  </a:moveTo>
                  <a:cubicBezTo>
                    <a:pt x="1586" y="1"/>
                    <a:pt x="41" y="1558"/>
                    <a:pt x="21" y="4012"/>
                  </a:cubicBezTo>
                  <a:cubicBezTo>
                    <a:pt x="1" y="6495"/>
                    <a:pt x="1543" y="8061"/>
                    <a:pt x="4019" y="8061"/>
                  </a:cubicBezTo>
                  <a:cubicBezTo>
                    <a:pt x="4082" y="8061"/>
                    <a:pt x="4146" y="8060"/>
                    <a:pt x="4210" y="8058"/>
                  </a:cubicBezTo>
                  <a:cubicBezTo>
                    <a:pt x="6592" y="7996"/>
                    <a:pt x="7989" y="6579"/>
                    <a:pt x="8091" y="4115"/>
                  </a:cubicBezTo>
                  <a:lnTo>
                    <a:pt x="8112" y="4115"/>
                  </a:lnTo>
                  <a:cubicBezTo>
                    <a:pt x="8050" y="1589"/>
                    <a:pt x="6654" y="131"/>
                    <a:pt x="4292" y="8"/>
                  </a:cubicBezTo>
                  <a:cubicBezTo>
                    <a:pt x="4198" y="3"/>
                    <a:pt x="4105" y="1"/>
                    <a:pt x="40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8" name="Google Shape;58;p74"/>
            <p:cNvSpPr/>
            <p:nvPr/>
          </p:nvSpPr>
          <p:spPr>
            <a:xfrm>
              <a:off x="3313275" y="238000"/>
              <a:ext cx="204850" cy="203450"/>
            </a:xfrm>
            <a:custGeom>
              <a:avLst/>
              <a:gdLst/>
              <a:ahLst/>
              <a:cxnLst/>
              <a:rect l="l" t="t" r="r" b="b"/>
              <a:pathLst>
                <a:path w="8194" h="8138" extrusionOk="0">
                  <a:moveTo>
                    <a:pt x="4252" y="1"/>
                  </a:moveTo>
                  <a:cubicBezTo>
                    <a:pt x="4177" y="1"/>
                    <a:pt x="4101" y="2"/>
                    <a:pt x="4025" y="5"/>
                  </a:cubicBezTo>
                  <a:cubicBezTo>
                    <a:pt x="1396" y="108"/>
                    <a:pt x="0" y="1709"/>
                    <a:pt x="144" y="4338"/>
                  </a:cubicBezTo>
                  <a:cubicBezTo>
                    <a:pt x="288" y="6844"/>
                    <a:pt x="1848" y="7973"/>
                    <a:pt x="4210" y="8137"/>
                  </a:cubicBezTo>
                  <a:cubicBezTo>
                    <a:pt x="6715" y="7911"/>
                    <a:pt x="8194" y="6433"/>
                    <a:pt x="8194" y="4112"/>
                  </a:cubicBezTo>
                  <a:cubicBezTo>
                    <a:pt x="8194" y="1679"/>
                    <a:pt x="6779" y="1"/>
                    <a:pt x="42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9" name="Google Shape;59;p74"/>
            <p:cNvSpPr/>
            <p:nvPr/>
          </p:nvSpPr>
          <p:spPr>
            <a:xfrm>
              <a:off x="4079250" y="238125"/>
              <a:ext cx="204875" cy="201775"/>
            </a:xfrm>
            <a:custGeom>
              <a:avLst/>
              <a:gdLst/>
              <a:ahLst/>
              <a:cxnLst/>
              <a:rect l="l" t="t" r="r" b="b"/>
              <a:pathLst>
                <a:path w="8195" h="8071" extrusionOk="0">
                  <a:moveTo>
                    <a:pt x="4149" y="0"/>
                  </a:moveTo>
                  <a:cubicBezTo>
                    <a:pt x="1500" y="0"/>
                    <a:pt x="1" y="1684"/>
                    <a:pt x="83" y="4210"/>
                  </a:cubicBezTo>
                  <a:cubicBezTo>
                    <a:pt x="144" y="6495"/>
                    <a:pt x="1584" y="8071"/>
                    <a:pt x="4060" y="8071"/>
                  </a:cubicBezTo>
                  <a:cubicBezTo>
                    <a:pt x="4076" y="8071"/>
                    <a:pt x="4092" y="8071"/>
                    <a:pt x="4108" y="8071"/>
                  </a:cubicBezTo>
                  <a:cubicBezTo>
                    <a:pt x="6798" y="8050"/>
                    <a:pt x="8051" y="6469"/>
                    <a:pt x="8194" y="3881"/>
                  </a:cubicBezTo>
                  <a:cubicBezTo>
                    <a:pt x="7927" y="1458"/>
                    <a:pt x="6593" y="0"/>
                    <a:pt x="41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0" name="Google Shape;60;p74"/>
            <p:cNvSpPr/>
            <p:nvPr/>
          </p:nvSpPr>
          <p:spPr>
            <a:xfrm>
              <a:off x="3315325" y="1912200"/>
              <a:ext cx="202800" cy="202025"/>
            </a:xfrm>
            <a:custGeom>
              <a:avLst/>
              <a:gdLst/>
              <a:ahLst/>
              <a:cxnLst/>
              <a:rect l="l" t="t" r="r" b="b"/>
              <a:pathLst>
                <a:path w="8112" h="8081" extrusionOk="0">
                  <a:moveTo>
                    <a:pt x="4095" y="1"/>
                  </a:moveTo>
                  <a:cubicBezTo>
                    <a:pt x="4018" y="1"/>
                    <a:pt x="3940" y="2"/>
                    <a:pt x="3861" y="5"/>
                  </a:cubicBezTo>
                  <a:cubicBezTo>
                    <a:pt x="1397" y="108"/>
                    <a:pt x="164" y="1627"/>
                    <a:pt x="0" y="4051"/>
                  </a:cubicBezTo>
                  <a:cubicBezTo>
                    <a:pt x="185" y="6474"/>
                    <a:pt x="1417" y="7973"/>
                    <a:pt x="3881" y="8076"/>
                  </a:cubicBezTo>
                  <a:cubicBezTo>
                    <a:pt x="3960" y="8079"/>
                    <a:pt x="4038" y="8080"/>
                    <a:pt x="4115" y="8080"/>
                  </a:cubicBezTo>
                  <a:cubicBezTo>
                    <a:pt x="6661" y="8080"/>
                    <a:pt x="8112" y="6443"/>
                    <a:pt x="8112" y="4051"/>
                  </a:cubicBezTo>
                  <a:cubicBezTo>
                    <a:pt x="8112" y="1620"/>
                    <a:pt x="6623" y="1"/>
                    <a:pt x="40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1" name="Google Shape;61;p74"/>
            <p:cNvSpPr/>
            <p:nvPr/>
          </p:nvSpPr>
          <p:spPr>
            <a:xfrm>
              <a:off x="4078750" y="1912300"/>
              <a:ext cx="205875" cy="203850"/>
            </a:xfrm>
            <a:custGeom>
              <a:avLst/>
              <a:gdLst/>
              <a:ahLst/>
              <a:cxnLst/>
              <a:rect l="l" t="t" r="r" b="b"/>
              <a:pathLst>
                <a:path w="8235" h="8154" extrusionOk="0">
                  <a:moveTo>
                    <a:pt x="4074" y="0"/>
                  </a:moveTo>
                  <a:cubicBezTo>
                    <a:pt x="1627" y="0"/>
                    <a:pt x="204" y="1571"/>
                    <a:pt x="103" y="3862"/>
                  </a:cubicBezTo>
                  <a:cubicBezTo>
                    <a:pt x="0" y="6388"/>
                    <a:pt x="1520" y="7907"/>
                    <a:pt x="4148" y="8154"/>
                  </a:cubicBezTo>
                  <a:cubicBezTo>
                    <a:pt x="6551" y="7907"/>
                    <a:pt x="8091" y="6716"/>
                    <a:pt x="8153" y="4232"/>
                  </a:cubicBezTo>
                  <a:cubicBezTo>
                    <a:pt x="8235" y="1603"/>
                    <a:pt x="6797" y="63"/>
                    <a:pt x="4169" y="1"/>
                  </a:cubicBezTo>
                  <a:cubicBezTo>
                    <a:pt x="4137" y="1"/>
                    <a:pt x="4105" y="0"/>
                    <a:pt x="407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2" name="Google Shape;62;p74"/>
            <p:cNvSpPr/>
            <p:nvPr/>
          </p:nvSpPr>
          <p:spPr>
            <a:xfrm>
              <a:off x="2548825" y="2750175"/>
              <a:ext cx="203325" cy="201300"/>
            </a:xfrm>
            <a:custGeom>
              <a:avLst/>
              <a:gdLst/>
              <a:ahLst/>
              <a:cxnLst/>
              <a:rect l="l" t="t" r="r" b="b"/>
              <a:pathLst>
                <a:path w="8133" h="8052" extrusionOk="0">
                  <a:moveTo>
                    <a:pt x="4064" y="0"/>
                  </a:moveTo>
                  <a:cubicBezTo>
                    <a:pt x="1598" y="0"/>
                    <a:pt x="0" y="1435"/>
                    <a:pt x="0" y="4067"/>
                  </a:cubicBezTo>
                  <a:cubicBezTo>
                    <a:pt x="0" y="6552"/>
                    <a:pt x="1561" y="7989"/>
                    <a:pt x="3922" y="8051"/>
                  </a:cubicBezTo>
                  <a:cubicBezTo>
                    <a:pt x="3957" y="8052"/>
                    <a:pt x="3991" y="8052"/>
                    <a:pt x="4025" y="8052"/>
                  </a:cubicBezTo>
                  <a:cubicBezTo>
                    <a:pt x="6509" y="8052"/>
                    <a:pt x="7970" y="6578"/>
                    <a:pt x="8132" y="4005"/>
                  </a:cubicBezTo>
                  <a:cubicBezTo>
                    <a:pt x="7947" y="1500"/>
                    <a:pt x="6530" y="42"/>
                    <a:pt x="4169" y="1"/>
                  </a:cubicBezTo>
                  <a:cubicBezTo>
                    <a:pt x="4134" y="0"/>
                    <a:pt x="4099" y="0"/>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3" name="Google Shape;63;p74"/>
            <p:cNvSpPr/>
            <p:nvPr/>
          </p:nvSpPr>
          <p:spPr>
            <a:xfrm>
              <a:off x="4846275" y="2747625"/>
              <a:ext cx="206400" cy="203850"/>
            </a:xfrm>
            <a:custGeom>
              <a:avLst/>
              <a:gdLst/>
              <a:ahLst/>
              <a:cxnLst/>
              <a:rect l="l" t="t" r="r" b="b"/>
              <a:pathLst>
                <a:path w="8256" h="8154" extrusionOk="0">
                  <a:moveTo>
                    <a:pt x="4107" y="0"/>
                  </a:moveTo>
                  <a:cubicBezTo>
                    <a:pt x="1807" y="329"/>
                    <a:pt x="165" y="1397"/>
                    <a:pt x="82" y="3923"/>
                  </a:cubicBezTo>
                  <a:cubicBezTo>
                    <a:pt x="0" y="6613"/>
                    <a:pt x="1582" y="8112"/>
                    <a:pt x="4107" y="8153"/>
                  </a:cubicBezTo>
                  <a:cubicBezTo>
                    <a:pt x="4140" y="8154"/>
                    <a:pt x="4173" y="8154"/>
                    <a:pt x="4206" y="8154"/>
                  </a:cubicBezTo>
                  <a:cubicBezTo>
                    <a:pt x="6494" y="8154"/>
                    <a:pt x="8072" y="6742"/>
                    <a:pt x="8153" y="4313"/>
                  </a:cubicBezTo>
                  <a:cubicBezTo>
                    <a:pt x="8256" y="1643"/>
                    <a:pt x="6654" y="349"/>
                    <a:pt x="41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4" name="Google Shape;64;p74"/>
            <p:cNvSpPr/>
            <p:nvPr/>
          </p:nvSpPr>
          <p:spPr>
            <a:xfrm>
              <a:off x="3312750" y="3584975"/>
              <a:ext cx="205900" cy="203875"/>
            </a:xfrm>
            <a:custGeom>
              <a:avLst/>
              <a:gdLst/>
              <a:ahLst/>
              <a:cxnLst/>
              <a:rect l="l" t="t" r="r" b="b"/>
              <a:pathLst>
                <a:path w="8236" h="8155" extrusionOk="0">
                  <a:moveTo>
                    <a:pt x="3943" y="1"/>
                  </a:moveTo>
                  <a:cubicBezTo>
                    <a:pt x="1459" y="370"/>
                    <a:pt x="0" y="1767"/>
                    <a:pt x="165" y="4416"/>
                  </a:cubicBezTo>
                  <a:cubicBezTo>
                    <a:pt x="327" y="6843"/>
                    <a:pt x="1803" y="8154"/>
                    <a:pt x="4182" y="8154"/>
                  </a:cubicBezTo>
                  <a:cubicBezTo>
                    <a:pt x="4219" y="8154"/>
                    <a:pt x="4255" y="8154"/>
                    <a:pt x="4292" y="8153"/>
                  </a:cubicBezTo>
                  <a:cubicBezTo>
                    <a:pt x="6777" y="8092"/>
                    <a:pt x="8215" y="6469"/>
                    <a:pt x="8215" y="4169"/>
                  </a:cubicBezTo>
                  <a:cubicBezTo>
                    <a:pt x="8235" y="1643"/>
                    <a:pt x="6675" y="144"/>
                    <a:pt x="39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5" name="Google Shape;65;p74"/>
            <p:cNvSpPr/>
            <p:nvPr/>
          </p:nvSpPr>
          <p:spPr>
            <a:xfrm>
              <a:off x="4079775" y="3587025"/>
              <a:ext cx="204350" cy="201800"/>
            </a:xfrm>
            <a:custGeom>
              <a:avLst/>
              <a:gdLst/>
              <a:ahLst/>
              <a:cxnLst/>
              <a:rect l="l" t="t" r="r" b="b"/>
              <a:pathLst>
                <a:path w="8174" h="8072" extrusionOk="0">
                  <a:moveTo>
                    <a:pt x="4148" y="1"/>
                  </a:moveTo>
                  <a:cubicBezTo>
                    <a:pt x="1458" y="1"/>
                    <a:pt x="0" y="1685"/>
                    <a:pt x="62" y="4170"/>
                  </a:cubicBezTo>
                  <a:cubicBezTo>
                    <a:pt x="123" y="6475"/>
                    <a:pt x="1583" y="8072"/>
                    <a:pt x="4040" y="8072"/>
                  </a:cubicBezTo>
                  <a:cubicBezTo>
                    <a:pt x="4055" y="8072"/>
                    <a:pt x="4071" y="8072"/>
                    <a:pt x="4087" y="8071"/>
                  </a:cubicBezTo>
                  <a:cubicBezTo>
                    <a:pt x="6736" y="8051"/>
                    <a:pt x="8030" y="6470"/>
                    <a:pt x="8173" y="3903"/>
                  </a:cubicBezTo>
                  <a:cubicBezTo>
                    <a:pt x="7906" y="1459"/>
                    <a:pt x="6613" y="1"/>
                    <a:pt x="41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6" name="Google Shape;66;p74"/>
            <p:cNvSpPr/>
            <p:nvPr/>
          </p:nvSpPr>
          <p:spPr>
            <a:xfrm>
              <a:off x="3315325" y="5261225"/>
              <a:ext cx="203325" cy="201800"/>
            </a:xfrm>
            <a:custGeom>
              <a:avLst/>
              <a:gdLst/>
              <a:ahLst/>
              <a:cxnLst/>
              <a:rect l="l" t="t" r="r" b="b"/>
              <a:pathLst>
                <a:path w="8133" h="8072" extrusionOk="0">
                  <a:moveTo>
                    <a:pt x="4060" y="0"/>
                  </a:moveTo>
                  <a:cubicBezTo>
                    <a:pt x="4028" y="0"/>
                    <a:pt x="3996" y="0"/>
                    <a:pt x="3964" y="1"/>
                  </a:cubicBezTo>
                  <a:cubicBezTo>
                    <a:pt x="1499" y="42"/>
                    <a:pt x="247" y="1521"/>
                    <a:pt x="0" y="3944"/>
                  </a:cubicBezTo>
                  <a:cubicBezTo>
                    <a:pt x="164" y="6531"/>
                    <a:pt x="1499" y="8072"/>
                    <a:pt x="4128" y="8072"/>
                  </a:cubicBezTo>
                  <a:cubicBezTo>
                    <a:pt x="6613" y="8051"/>
                    <a:pt x="8091" y="6449"/>
                    <a:pt x="8112" y="4129"/>
                  </a:cubicBezTo>
                  <a:cubicBezTo>
                    <a:pt x="8132" y="1673"/>
                    <a:pt x="6709" y="0"/>
                    <a:pt x="40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7" name="Google Shape;67;p74"/>
            <p:cNvSpPr/>
            <p:nvPr/>
          </p:nvSpPr>
          <p:spPr>
            <a:xfrm>
              <a:off x="4080275" y="5259700"/>
              <a:ext cx="206925" cy="203425"/>
            </a:xfrm>
            <a:custGeom>
              <a:avLst/>
              <a:gdLst/>
              <a:ahLst/>
              <a:cxnLst/>
              <a:rect l="l" t="t" r="r" b="b"/>
              <a:pathLst>
                <a:path w="8277" h="8137" extrusionOk="0">
                  <a:moveTo>
                    <a:pt x="4354" y="0"/>
                  </a:moveTo>
                  <a:cubicBezTo>
                    <a:pt x="1602" y="82"/>
                    <a:pt x="42" y="1602"/>
                    <a:pt x="21" y="4107"/>
                  </a:cubicBezTo>
                  <a:cubicBezTo>
                    <a:pt x="1" y="6428"/>
                    <a:pt x="1459" y="8050"/>
                    <a:pt x="3923" y="8133"/>
                  </a:cubicBezTo>
                  <a:cubicBezTo>
                    <a:pt x="3996" y="8135"/>
                    <a:pt x="4067" y="8136"/>
                    <a:pt x="4138" y="8136"/>
                  </a:cubicBezTo>
                  <a:cubicBezTo>
                    <a:pt x="6438" y="8136"/>
                    <a:pt x="7912" y="6847"/>
                    <a:pt x="8071" y="4436"/>
                  </a:cubicBezTo>
                  <a:cubicBezTo>
                    <a:pt x="8277" y="1807"/>
                    <a:pt x="6839" y="370"/>
                    <a:pt x="43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8" name="Google Shape;68;p74"/>
            <p:cNvSpPr/>
            <p:nvPr/>
          </p:nvSpPr>
          <p:spPr>
            <a:xfrm>
              <a:off x="2548300" y="238450"/>
              <a:ext cx="206925" cy="203000"/>
            </a:xfrm>
            <a:custGeom>
              <a:avLst/>
              <a:gdLst/>
              <a:ahLst/>
              <a:cxnLst/>
              <a:rect l="l" t="t" r="r" b="b"/>
              <a:pathLst>
                <a:path w="8277" h="8120" extrusionOk="0">
                  <a:moveTo>
                    <a:pt x="3964" y="1"/>
                  </a:moveTo>
                  <a:cubicBezTo>
                    <a:pt x="1529" y="1"/>
                    <a:pt x="81" y="1522"/>
                    <a:pt x="42" y="4033"/>
                  </a:cubicBezTo>
                  <a:cubicBezTo>
                    <a:pt x="0" y="6476"/>
                    <a:pt x="1520" y="7750"/>
                    <a:pt x="3841" y="8119"/>
                  </a:cubicBezTo>
                  <a:cubicBezTo>
                    <a:pt x="6284" y="7976"/>
                    <a:pt x="7886" y="6826"/>
                    <a:pt x="8071" y="4382"/>
                  </a:cubicBezTo>
                  <a:cubicBezTo>
                    <a:pt x="8276" y="1774"/>
                    <a:pt x="6839" y="131"/>
                    <a:pt x="4251" y="8"/>
                  </a:cubicBezTo>
                  <a:cubicBezTo>
                    <a:pt x="4154" y="3"/>
                    <a:pt x="4058" y="1"/>
                    <a:pt x="396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9" name="Google Shape;69;p74"/>
            <p:cNvSpPr/>
            <p:nvPr/>
          </p:nvSpPr>
          <p:spPr>
            <a:xfrm>
              <a:off x="4846775" y="238600"/>
              <a:ext cx="205900" cy="201200"/>
            </a:xfrm>
            <a:custGeom>
              <a:avLst/>
              <a:gdLst/>
              <a:ahLst/>
              <a:cxnLst/>
              <a:rect l="l" t="t" r="r" b="b"/>
              <a:pathLst>
                <a:path w="8236" h="8048" extrusionOk="0">
                  <a:moveTo>
                    <a:pt x="3993" y="1"/>
                  </a:moveTo>
                  <a:cubicBezTo>
                    <a:pt x="1611" y="1"/>
                    <a:pt x="366" y="1531"/>
                    <a:pt x="1" y="3801"/>
                  </a:cubicBezTo>
                  <a:cubicBezTo>
                    <a:pt x="145" y="6245"/>
                    <a:pt x="1315" y="7846"/>
                    <a:pt x="3738" y="8031"/>
                  </a:cubicBezTo>
                  <a:cubicBezTo>
                    <a:pt x="3889" y="8042"/>
                    <a:pt x="4037" y="8047"/>
                    <a:pt x="4181" y="8047"/>
                  </a:cubicBezTo>
                  <a:cubicBezTo>
                    <a:pt x="6551" y="8047"/>
                    <a:pt x="8016" y="6630"/>
                    <a:pt x="8112" y="4191"/>
                  </a:cubicBezTo>
                  <a:cubicBezTo>
                    <a:pt x="8236" y="1583"/>
                    <a:pt x="6675" y="22"/>
                    <a:pt x="4087" y="2"/>
                  </a:cubicBezTo>
                  <a:cubicBezTo>
                    <a:pt x="4056" y="1"/>
                    <a:pt x="4024" y="1"/>
                    <a:pt x="399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0" name="Google Shape;70;p74"/>
            <p:cNvSpPr/>
            <p:nvPr/>
          </p:nvSpPr>
          <p:spPr>
            <a:xfrm>
              <a:off x="2548300" y="1075475"/>
              <a:ext cx="203850" cy="201800"/>
            </a:xfrm>
            <a:custGeom>
              <a:avLst/>
              <a:gdLst/>
              <a:ahLst/>
              <a:cxnLst/>
              <a:rect l="l" t="t" r="r" b="b"/>
              <a:pathLst>
                <a:path w="8154" h="8072" extrusionOk="0">
                  <a:moveTo>
                    <a:pt x="4116" y="0"/>
                  </a:moveTo>
                  <a:cubicBezTo>
                    <a:pt x="1600" y="0"/>
                    <a:pt x="1" y="1456"/>
                    <a:pt x="21" y="4108"/>
                  </a:cubicBezTo>
                  <a:cubicBezTo>
                    <a:pt x="42" y="6592"/>
                    <a:pt x="1623" y="8030"/>
                    <a:pt x="3964" y="8071"/>
                  </a:cubicBezTo>
                  <a:cubicBezTo>
                    <a:pt x="3998" y="8072"/>
                    <a:pt x="4031" y="8072"/>
                    <a:pt x="4065" y="8072"/>
                  </a:cubicBezTo>
                  <a:cubicBezTo>
                    <a:pt x="6530" y="8072"/>
                    <a:pt x="8011" y="6578"/>
                    <a:pt x="8153" y="3984"/>
                  </a:cubicBezTo>
                  <a:cubicBezTo>
                    <a:pt x="7948" y="1499"/>
                    <a:pt x="6551" y="41"/>
                    <a:pt x="4169" y="0"/>
                  </a:cubicBezTo>
                  <a:cubicBezTo>
                    <a:pt x="4152" y="0"/>
                    <a:pt x="4134" y="0"/>
                    <a:pt x="411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1" name="Google Shape;71;p74"/>
            <p:cNvSpPr/>
            <p:nvPr/>
          </p:nvSpPr>
          <p:spPr>
            <a:xfrm>
              <a:off x="4847300" y="1075475"/>
              <a:ext cx="204350" cy="201775"/>
            </a:xfrm>
            <a:custGeom>
              <a:avLst/>
              <a:gdLst/>
              <a:ahLst/>
              <a:cxnLst/>
              <a:rect l="l" t="t" r="r" b="b"/>
              <a:pathLst>
                <a:path w="8174" h="8071" extrusionOk="0">
                  <a:moveTo>
                    <a:pt x="4098" y="0"/>
                  </a:moveTo>
                  <a:cubicBezTo>
                    <a:pt x="1582" y="0"/>
                    <a:pt x="123" y="1517"/>
                    <a:pt x="0" y="4149"/>
                  </a:cubicBezTo>
                  <a:cubicBezTo>
                    <a:pt x="206" y="6633"/>
                    <a:pt x="1664" y="8071"/>
                    <a:pt x="4005" y="8071"/>
                  </a:cubicBezTo>
                  <a:cubicBezTo>
                    <a:pt x="6531" y="8071"/>
                    <a:pt x="8174" y="6592"/>
                    <a:pt x="8112" y="3923"/>
                  </a:cubicBezTo>
                  <a:cubicBezTo>
                    <a:pt x="8071" y="1438"/>
                    <a:pt x="6490" y="21"/>
                    <a:pt x="4149" y="0"/>
                  </a:cubicBezTo>
                  <a:cubicBezTo>
                    <a:pt x="4132" y="0"/>
                    <a:pt x="4115" y="0"/>
                    <a:pt x="40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2" name="Google Shape;72;p74"/>
            <p:cNvSpPr/>
            <p:nvPr/>
          </p:nvSpPr>
          <p:spPr>
            <a:xfrm>
              <a:off x="2547275" y="1912825"/>
              <a:ext cx="205375" cy="201275"/>
            </a:xfrm>
            <a:custGeom>
              <a:avLst/>
              <a:gdLst/>
              <a:ahLst/>
              <a:cxnLst/>
              <a:rect l="l" t="t" r="r" b="b"/>
              <a:pathLst>
                <a:path w="8215" h="8051" extrusionOk="0">
                  <a:moveTo>
                    <a:pt x="4087" y="1"/>
                  </a:moveTo>
                  <a:cubicBezTo>
                    <a:pt x="1664" y="1"/>
                    <a:pt x="144" y="1438"/>
                    <a:pt x="83" y="3861"/>
                  </a:cubicBezTo>
                  <a:cubicBezTo>
                    <a:pt x="0" y="6470"/>
                    <a:pt x="1520" y="8030"/>
                    <a:pt x="4128" y="8051"/>
                  </a:cubicBezTo>
                  <a:cubicBezTo>
                    <a:pt x="4144" y="8051"/>
                    <a:pt x="4161" y="8051"/>
                    <a:pt x="4177" y="8051"/>
                  </a:cubicBezTo>
                  <a:cubicBezTo>
                    <a:pt x="6589" y="8051"/>
                    <a:pt x="7848" y="6536"/>
                    <a:pt x="8215" y="4211"/>
                  </a:cubicBezTo>
                  <a:cubicBezTo>
                    <a:pt x="8009" y="1623"/>
                    <a:pt x="6716" y="1"/>
                    <a:pt x="40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3" name="Google Shape;73;p74"/>
            <p:cNvSpPr/>
            <p:nvPr/>
          </p:nvSpPr>
          <p:spPr>
            <a:xfrm>
              <a:off x="4847300" y="1912650"/>
              <a:ext cx="207425" cy="201750"/>
            </a:xfrm>
            <a:custGeom>
              <a:avLst/>
              <a:gdLst/>
              <a:ahLst/>
              <a:cxnLst/>
              <a:rect l="l" t="t" r="r" b="b"/>
              <a:pathLst>
                <a:path w="8297" h="8070" extrusionOk="0">
                  <a:moveTo>
                    <a:pt x="3913" y="1"/>
                  </a:moveTo>
                  <a:cubicBezTo>
                    <a:pt x="1646" y="1"/>
                    <a:pt x="415" y="1469"/>
                    <a:pt x="0" y="3622"/>
                  </a:cubicBezTo>
                  <a:cubicBezTo>
                    <a:pt x="41" y="6148"/>
                    <a:pt x="1191" y="7770"/>
                    <a:pt x="3594" y="8037"/>
                  </a:cubicBezTo>
                  <a:cubicBezTo>
                    <a:pt x="3806" y="8059"/>
                    <a:pt x="4011" y="8070"/>
                    <a:pt x="4211" y="8070"/>
                  </a:cubicBezTo>
                  <a:cubicBezTo>
                    <a:pt x="6466" y="8070"/>
                    <a:pt x="7903" y="6698"/>
                    <a:pt x="8091" y="4320"/>
                  </a:cubicBezTo>
                  <a:cubicBezTo>
                    <a:pt x="8297" y="1733"/>
                    <a:pt x="6798" y="131"/>
                    <a:pt x="4190" y="8"/>
                  </a:cubicBezTo>
                  <a:cubicBezTo>
                    <a:pt x="4096" y="3"/>
                    <a:pt x="4004" y="1"/>
                    <a:pt x="39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4" name="Google Shape;74;p74"/>
            <p:cNvSpPr/>
            <p:nvPr/>
          </p:nvSpPr>
          <p:spPr>
            <a:xfrm>
              <a:off x="2544700" y="3586725"/>
              <a:ext cx="207450" cy="201750"/>
            </a:xfrm>
            <a:custGeom>
              <a:avLst/>
              <a:gdLst/>
              <a:ahLst/>
              <a:cxnLst/>
              <a:rect l="l" t="t" r="r" b="b"/>
              <a:pathLst>
                <a:path w="8298" h="8070" extrusionOk="0">
                  <a:moveTo>
                    <a:pt x="4071" y="1"/>
                  </a:moveTo>
                  <a:cubicBezTo>
                    <a:pt x="1829" y="1"/>
                    <a:pt x="376" y="1373"/>
                    <a:pt x="206" y="3750"/>
                  </a:cubicBezTo>
                  <a:cubicBezTo>
                    <a:pt x="1" y="6338"/>
                    <a:pt x="1500" y="7940"/>
                    <a:pt x="4108" y="8063"/>
                  </a:cubicBezTo>
                  <a:cubicBezTo>
                    <a:pt x="4202" y="8068"/>
                    <a:pt x="4294" y="8070"/>
                    <a:pt x="4384" y="8070"/>
                  </a:cubicBezTo>
                  <a:cubicBezTo>
                    <a:pt x="6651" y="8070"/>
                    <a:pt x="7883" y="6601"/>
                    <a:pt x="8297" y="4449"/>
                  </a:cubicBezTo>
                  <a:cubicBezTo>
                    <a:pt x="8236" y="1923"/>
                    <a:pt x="7086" y="300"/>
                    <a:pt x="4683" y="33"/>
                  </a:cubicBezTo>
                  <a:cubicBezTo>
                    <a:pt x="4473" y="12"/>
                    <a:pt x="4269" y="1"/>
                    <a:pt x="40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5" name="Google Shape;75;p74"/>
            <p:cNvSpPr/>
            <p:nvPr/>
          </p:nvSpPr>
          <p:spPr>
            <a:xfrm>
              <a:off x="4844225" y="3587375"/>
              <a:ext cx="206925" cy="203000"/>
            </a:xfrm>
            <a:custGeom>
              <a:avLst/>
              <a:gdLst/>
              <a:ahLst/>
              <a:cxnLst/>
              <a:rect l="l" t="t" r="r" b="b"/>
              <a:pathLst>
                <a:path w="8277" h="8120" extrusionOk="0">
                  <a:moveTo>
                    <a:pt x="4313" y="0"/>
                  </a:moveTo>
                  <a:cubicBezTo>
                    <a:pt x="4218" y="0"/>
                    <a:pt x="4122" y="3"/>
                    <a:pt x="4025" y="7"/>
                  </a:cubicBezTo>
                  <a:cubicBezTo>
                    <a:pt x="1417" y="110"/>
                    <a:pt x="0" y="1753"/>
                    <a:pt x="205" y="4361"/>
                  </a:cubicBezTo>
                  <a:cubicBezTo>
                    <a:pt x="370" y="6805"/>
                    <a:pt x="1992" y="7955"/>
                    <a:pt x="4415" y="8119"/>
                  </a:cubicBezTo>
                  <a:cubicBezTo>
                    <a:pt x="6736" y="7729"/>
                    <a:pt x="8276" y="6456"/>
                    <a:pt x="8235" y="4012"/>
                  </a:cubicBezTo>
                  <a:cubicBezTo>
                    <a:pt x="8195" y="1521"/>
                    <a:pt x="6748" y="0"/>
                    <a:pt x="43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6" name="Google Shape;76;p74"/>
            <p:cNvSpPr/>
            <p:nvPr/>
          </p:nvSpPr>
          <p:spPr>
            <a:xfrm>
              <a:off x="2548300" y="4423850"/>
              <a:ext cx="203850" cy="201325"/>
            </a:xfrm>
            <a:custGeom>
              <a:avLst/>
              <a:gdLst/>
              <a:ahLst/>
              <a:cxnLst/>
              <a:rect l="l" t="t" r="r" b="b"/>
              <a:pathLst>
                <a:path w="8154" h="8053" extrusionOk="0">
                  <a:moveTo>
                    <a:pt x="4065" y="1"/>
                  </a:moveTo>
                  <a:cubicBezTo>
                    <a:pt x="4031" y="1"/>
                    <a:pt x="3998" y="1"/>
                    <a:pt x="3964" y="2"/>
                  </a:cubicBezTo>
                  <a:cubicBezTo>
                    <a:pt x="1623" y="43"/>
                    <a:pt x="42" y="1480"/>
                    <a:pt x="21" y="3965"/>
                  </a:cubicBezTo>
                  <a:cubicBezTo>
                    <a:pt x="1" y="6598"/>
                    <a:pt x="1579" y="8053"/>
                    <a:pt x="4065" y="8053"/>
                  </a:cubicBezTo>
                  <a:cubicBezTo>
                    <a:pt x="4100" y="8053"/>
                    <a:pt x="4134" y="8052"/>
                    <a:pt x="4169" y="8052"/>
                  </a:cubicBezTo>
                  <a:cubicBezTo>
                    <a:pt x="6551" y="8031"/>
                    <a:pt x="7948" y="6573"/>
                    <a:pt x="8153" y="4088"/>
                  </a:cubicBezTo>
                  <a:cubicBezTo>
                    <a:pt x="8011" y="1495"/>
                    <a:pt x="6530" y="1"/>
                    <a:pt x="40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7" name="Google Shape;77;p74"/>
            <p:cNvSpPr/>
            <p:nvPr/>
          </p:nvSpPr>
          <p:spPr>
            <a:xfrm>
              <a:off x="4847300" y="4423850"/>
              <a:ext cx="205900" cy="201200"/>
            </a:xfrm>
            <a:custGeom>
              <a:avLst/>
              <a:gdLst/>
              <a:ahLst/>
              <a:cxnLst/>
              <a:rect l="l" t="t" r="r" b="b"/>
              <a:pathLst>
                <a:path w="8236" h="8048" extrusionOk="0">
                  <a:moveTo>
                    <a:pt x="3969" y="1"/>
                  </a:moveTo>
                  <a:cubicBezTo>
                    <a:pt x="1704" y="1"/>
                    <a:pt x="243" y="1412"/>
                    <a:pt x="0" y="3842"/>
                  </a:cubicBezTo>
                  <a:cubicBezTo>
                    <a:pt x="62" y="6306"/>
                    <a:pt x="1315" y="7867"/>
                    <a:pt x="3717" y="8031"/>
                  </a:cubicBezTo>
                  <a:cubicBezTo>
                    <a:pt x="3873" y="8042"/>
                    <a:pt x="4026" y="8048"/>
                    <a:pt x="4175" y="8048"/>
                  </a:cubicBezTo>
                  <a:cubicBezTo>
                    <a:pt x="6502" y="8048"/>
                    <a:pt x="7996" y="6701"/>
                    <a:pt x="8112" y="4211"/>
                  </a:cubicBezTo>
                  <a:cubicBezTo>
                    <a:pt x="8235" y="1542"/>
                    <a:pt x="6592" y="22"/>
                    <a:pt x="4066" y="2"/>
                  </a:cubicBezTo>
                  <a:cubicBezTo>
                    <a:pt x="4034" y="1"/>
                    <a:pt x="4001" y="1"/>
                    <a:pt x="39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8" name="Google Shape;78;p74"/>
            <p:cNvSpPr/>
            <p:nvPr/>
          </p:nvSpPr>
          <p:spPr>
            <a:xfrm>
              <a:off x="2545225" y="5261050"/>
              <a:ext cx="207425" cy="201575"/>
            </a:xfrm>
            <a:custGeom>
              <a:avLst/>
              <a:gdLst/>
              <a:ahLst/>
              <a:cxnLst/>
              <a:rect l="l" t="t" r="r" b="b"/>
              <a:pathLst>
                <a:path w="8297" h="8063" extrusionOk="0">
                  <a:moveTo>
                    <a:pt x="4065" y="0"/>
                  </a:moveTo>
                  <a:cubicBezTo>
                    <a:pt x="1787" y="0"/>
                    <a:pt x="337" y="1375"/>
                    <a:pt x="185" y="3766"/>
                  </a:cubicBezTo>
                  <a:cubicBezTo>
                    <a:pt x="0" y="6374"/>
                    <a:pt x="1520" y="7955"/>
                    <a:pt x="4107" y="8058"/>
                  </a:cubicBezTo>
                  <a:cubicBezTo>
                    <a:pt x="4185" y="8061"/>
                    <a:pt x="4262" y="8063"/>
                    <a:pt x="4338" y="8063"/>
                  </a:cubicBezTo>
                  <a:cubicBezTo>
                    <a:pt x="6634" y="8063"/>
                    <a:pt x="7879" y="6564"/>
                    <a:pt x="8297" y="4238"/>
                  </a:cubicBezTo>
                  <a:cubicBezTo>
                    <a:pt x="8174" y="1918"/>
                    <a:pt x="7065" y="275"/>
                    <a:pt x="4641" y="28"/>
                  </a:cubicBezTo>
                  <a:cubicBezTo>
                    <a:pt x="4444" y="10"/>
                    <a:pt x="4251" y="0"/>
                    <a:pt x="40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9" name="Google Shape;79;p74"/>
            <p:cNvSpPr/>
            <p:nvPr/>
          </p:nvSpPr>
          <p:spPr>
            <a:xfrm>
              <a:off x="4846775" y="5261225"/>
              <a:ext cx="205400" cy="201300"/>
            </a:xfrm>
            <a:custGeom>
              <a:avLst/>
              <a:gdLst/>
              <a:ahLst/>
              <a:cxnLst/>
              <a:rect l="l" t="t" r="r" b="b"/>
              <a:pathLst>
                <a:path w="8216" h="8052" extrusionOk="0">
                  <a:moveTo>
                    <a:pt x="4012" y="0"/>
                  </a:moveTo>
                  <a:cubicBezTo>
                    <a:pt x="1631" y="0"/>
                    <a:pt x="386" y="1510"/>
                    <a:pt x="1" y="3800"/>
                  </a:cubicBezTo>
                  <a:cubicBezTo>
                    <a:pt x="186" y="6408"/>
                    <a:pt x="1459" y="8030"/>
                    <a:pt x="4087" y="8051"/>
                  </a:cubicBezTo>
                  <a:cubicBezTo>
                    <a:pt x="4121" y="8052"/>
                    <a:pt x="4154" y="8052"/>
                    <a:pt x="4187" y="8052"/>
                  </a:cubicBezTo>
                  <a:cubicBezTo>
                    <a:pt x="6552" y="8052"/>
                    <a:pt x="8031" y="6601"/>
                    <a:pt x="8112" y="4231"/>
                  </a:cubicBezTo>
                  <a:cubicBezTo>
                    <a:pt x="8215" y="1623"/>
                    <a:pt x="6737" y="62"/>
                    <a:pt x="4108" y="1"/>
                  </a:cubicBezTo>
                  <a:cubicBezTo>
                    <a:pt x="4076" y="0"/>
                    <a:pt x="4044" y="0"/>
                    <a:pt x="40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286018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ölüm Üst Bilgisi" type="secHead">
  <p:cSld name="SECTION_HEADER">
    <p:spTree>
      <p:nvGrpSpPr>
        <p:cNvPr id="1" name="Shape 41"/>
        <p:cNvGrpSpPr/>
        <p:nvPr/>
      </p:nvGrpSpPr>
      <p:grpSpPr>
        <a:xfrm>
          <a:off x="0" y="0"/>
          <a:ext cx="0" cy="0"/>
          <a:chOff x="0" y="0"/>
          <a:chExt cx="0" cy="0"/>
        </a:xfrm>
      </p:grpSpPr>
      <p:sp>
        <p:nvSpPr>
          <p:cNvPr id="42" name="Google Shape;42;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47"/>
        <p:cNvGrpSpPr/>
        <p:nvPr/>
      </p:nvGrpSpPr>
      <p:grpSpPr>
        <a:xfrm>
          <a:off x="0" y="0"/>
          <a:ext cx="0" cy="0"/>
          <a:chOff x="0" y="0"/>
          <a:chExt cx="0" cy="0"/>
        </a:xfrm>
      </p:grpSpPr>
      <p:sp>
        <p:nvSpPr>
          <p:cNvPr id="48" name="Google Shape;4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63"/>
        <p:cNvGrpSpPr/>
        <p:nvPr/>
      </p:nvGrpSpPr>
      <p:grpSpPr>
        <a:xfrm>
          <a:off x="0" y="0"/>
          <a:ext cx="0" cy="0"/>
          <a:chOff x="0" y="0"/>
          <a:chExt cx="0" cy="0"/>
        </a:xfrm>
      </p:grpSpPr>
      <p:sp>
        <p:nvSpPr>
          <p:cNvPr id="64" name="Google Shape;6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68"/>
        <p:cNvGrpSpPr/>
        <p:nvPr/>
      </p:nvGrpSpPr>
      <p:grpSpPr>
        <a:xfrm>
          <a:off x="0" y="0"/>
          <a:ext cx="0" cy="0"/>
          <a:chOff x="0" y="0"/>
          <a:chExt cx="0" cy="0"/>
        </a:xfrm>
      </p:grpSpPr>
      <p:sp>
        <p:nvSpPr>
          <p:cNvPr id="69" name="Google Shape;6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79"/>
        <p:cNvGrpSpPr/>
        <p:nvPr/>
      </p:nvGrpSpPr>
      <p:grpSpPr>
        <a:xfrm>
          <a:off x="0" y="0"/>
          <a:ext cx="0" cy="0"/>
          <a:chOff x="0" y="0"/>
          <a:chExt cx="0" cy="0"/>
        </a:xfrm>
      </p:grpSpPr>
      <p:sp>
        <p:nvSpPr>
          <p:cNvPr id="80" name="Google Shape;80;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0"/>
          <p:cNvSpPr>
            <a:spLocks noGrp="1"/>
          </p:cNvSpPr>
          <p:nvPr>
            <p:ph type="pic" idx="2"/>
          </p:nvPr>
        </p:nvSpPr>
        <p:spPr>
          <a:xfrm>
            <a:off x="5183188" y="987425"/>
            <a:ext cx="6172200" cy="4873625"/>
          </a:xfrm>
          <a:prstGeom prst="rect">
            <a:avLst/>
          </a:prstGeom>
          <a:noFill/>
          <a:ln>
            <a:noFill/>
          </a:ln>
        </p:spPr>
      </p:sp>
      <p:sp>
        <p:nvSpPr>
          <p:cNvPr id="82" name="Google Shape;82;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86"/>
        <p:cNvGrpSpPr/>
        <p:nvPr/>
      </p:nvGrpSpPr>
      <p:grpSpPr>
        <a:xfrm>
          <a:off x="0" y="0"/>
          <a:ext cx="0" cy="0"/>
          <a:chOff x="0" y="0"/>
          <a:chExt cx="0" cy="0"/>
        </a:xfrm>
      </p:grpSpPr>
      <p:sp>
        <p:nvSpPr>
          <p:cNvPr id="87" name="Google Shape;87;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 /><Relationship Id="rId3" Type="http://schemas.openxmlformats.org/officeDocument/2006/relationships/image" Target="../media/image3.JPG" /><Relationship Id="rId7" Type="http://schemas.openxmlformats.org/officeDocument/2006/relationships/image" Target="../media/image7.png" /><Relationship Id="rId2" Type="http://schemas.openxmlformats.org/officeDocument/2006/relationships/notesSlide" Target="../notesSlides/notesSlide1.xml" /><Relationship Id="rId1" Type="http://schemas.openxmlformats.org/officeDocument/2006/relationships/slideLayout" Target="../slideLayouts/slideLayout1.xml" /><Relationship Id="rId6" Type="http://schemas.openxmlformats.org/officeDocument/2006/relationships/image" Target="../media/image6.png" /><Relationship Id="rId5" Type="http://schemas.openxmlformats.org/officeDocument/2006/relationships/image" Target="../media/image5.png" /><Relationship Id="rId4" Type="http://schemas.openxmlformats.org/officeDocument/2006/relationships/image" Target="../media/image4.JPG" /></Relationships>
</file>

<file path=ppt/slides/_rels/slide10.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10.xml" /><Relationship Id="rId1" Type="http://schemas.openxmlformats.org/officeDocument/2006/relationships/slideLayout" Target="../slideLayouts/slideLayout12.xml" /><Relationship Id="rId5" Type="http://schemas.openxmlformats.org/officeDocument/2006/relationships/image" Target="../media/image45.png" /><Relationship Id="rId4" Type="http://schemas.openxmlformats.org/officeDocument/2006/relationships/image" Target="../media/image43.png" /></Relationships>
</file>

<file path=ppt/slides/_rels/slide11.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11.xml" /><Relationship Id="rId1" Type="http://schemas.openxmlformats.org/officeDocument/2006/relationships/slideLayout" Target="../slideLayouts/slideLayout12.xml" /><Relationship Id="rId4" Type="http://schemas.openxmlformats.org/officeDocument/2006/relationships/image" Target="../media/image46.png" /></Relationships>
</file>

<file path=ppt/slides/_rels/slide12.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12.xml" /><Relationship Id="rId1" Type="http://schemas.openxmlformats.org/officeDocument/2006/relationships/slideLayout" Target="../slideLayouts/slideLayout12.xml" /><Relationship Id="rId4" Type="http://schemas.openxmlformats.org/officeDocument/2006/relationships/image" Target="../media/image47.png" /></Relationships>
</file>

<file path=ppt/slides/_rels/slide13.xml.rels><?xml version="1.0" encoding="UTF-8" standalone="yes"?>
<Relationships xmlns="http://schemas.openxmlformats.org/package/2006/relationships"><Relationship Id="rId8" Type="http://schemas.openxmlformats.org/officeDocument/2006/relationships/customXml" Target="../ink/ink13.xml" /><Relationship Id="rId13" Type="http://schemas.openxmlformats.org/officeDocument/2006/relationships/image" Target="../media/image51.png" /><Relationship Id="rId18" Type="http://schemas.openxmlformats.org/officeDocument/2006/relationships/customXml" Target="../ink/ink18.xml" /><Relationship Id="rId26" Type="http://schemas.openxmlformats.org/officeDocument/2006/relationships/customXml" Target="../ink/ink22.xml" /><Relationship Id="rId3" Type="http://schemas.openxmlformats.org/officeDocument/2006/relationships/image" Target="../media/image16.png" /><Relationship Id="rId21" Type="http://schemas.openxmlformats.org/officeDocument/2006/relationships/image" Target="../media/image55.png" /><Relationship Id="rId7" Type="http://schemas.openxmlformats.org/officeDocument/2006/relationships/image" Target="../media/image480.png" /><Relationship Id="rId12" Type="http://schemas.openxmlformats.org/officeDocument/2006/relationships/customXml" Target="../ink/ink15.xml" /><Relationship Id="rId17" Type="http://schemas.openxmlformats.org/officeDocument/2006/relationships/image" Target="../media/image53.png" /><Relationship Id="rId25" Type="http://schemas.openxmlformats.org/officeDocument/2006/relationships/image" Target="../media/image57.png" /><Relationship Id="rId2" Type="http://schemas.openxmlformats.org/officeDocument/2006/relationships/notesSlide" Target="../notesSlides/notesSlide13.xml" /><Relationship Id="rId16" Type="http://schemas.openxmlformats.org/officeDocument/2006/relationships/customXml" Target="../ink/ink17.xml" /><Relationship Id="rId20" Type="http://schemas.openxmlformats.org/officeDocument/2006/relationships/customXml" Target="../ink/ink19.xml" /><Relationship Id="rId29" Type="http://schemas.openxmlformats.org/officeDocument/2006/relationships/image" Target="../media/image59.png" /><Relationship Id="rId1" Type="http://schemas.openxmlformats.org/officeDocument/2006/relationships/slideLayout" Target="../slideLayouts/slideLayout12.xml" /><Relationship Id="rId6" Type="http://schemas.openxmlformats.org/officeDocument/2006/relationships/customXml" Target="../ink/ink12.xml" /><Relationship Id="rId11" Type="http://schemas.openxmlformats.org/officeDocument/2006/relationships/image" Target="../media/image50.png" /><Relationship Id="rId24" Type="http://schemas.openxmlformats.org/officeDocument/2006/relationships/customXml" Target="../ink/ink21.xml" /><Relationship Id="rId5" Type="http://schemas.openxmlformats.org/officeDocument/2006/relationships/image" Target="../media/image49.png" /><Relationship Id="rId15" Type="http://schemas.openxmlformats.org/officeDocument/2006/relationships/image" Target="../media/image52.png" /><Relationship Id="rId23" Type="http://schemas.openxmlformats.org/officeDocument/2006/relationships/image" Target="../media/image56.png" /><Relationship Id="rId28" Type="http://schemas.openxmlformats.org/officeDocument/2006/relationships/customXml" Target="../ink/ink23.xml" /><Relationship Id="rId10" Type="http://schemas.openxmlformats.org/officeDocument/2006/relationships/customXml" Target="../ink/ink14.xml" /><Relationship Id="rId19" Type="http://schemas.openxmlformats.org/officeDocument/2006/relationships/image" Target="../media/image54.png" /><Relationship Id="rId4" Type="http://schemas.openxmlformats.org/officeDocument/2006/relationships/image" Target="../media/image48.png" /><Relationship Id="rId9" Type="http://schemas.openxmlformats.org/officeDocument/2006/relationships/image" Target="../media/image490.png" /><Relationship Id="rId14" Type="http://schemas.openxmlformats.org/officeDocument/2006/relationships/customXml" Target="../ink/ink16.xml" /><Relationship Id="rId22" Type="http://schemas.openxmlformats.org/officeDocument/2006/relationships/customXml" Target="../ink/ink20.xml" /><Relationship Id="rId27" Type="http://schemas.openxmlformats.org/officeDocument/2006/relationships/image" Target="../media/image58.png" /></Relationships>
</file>

<file path=ppt/slides/_rels/slide14.xml.rels><?xml version="1.0" encoding="UTF-8" standalone="yes"?>
<Relationships xmlns="http://schemas.openxmlformats.org/package/2006/relationships"><Relationship Id="rId3" Type="http://schemas.openxmlformats.org/officeDocument/2006/relationships/image" Target="../media/image60.png" /><Relationship Id="rId2" Type="http://schemas.openxmlformats.org/officeDocument/2006/relationships/notesSlide" Target="../notesSlides/notesSlide14.xml" /><Relationship Id="rId1" Type="http://schemas.openxmlformats.org/officeDocument/2006/relationships/slideLayout" Target="../slideLayouts/slideLayout12.xml" /><Relationship Id="rId6" Type="http://schemas.openxmlformats.org/officeDocument/2006/relationships/image" Target="../media/image62.png" /><Relationship Id="rId5" Type="http://schemas.openxmlformats.org/officeDocument/2006/relationships/image" Target="../media/image16.png" /><Relationship Id="rId4" Type="http://schemas.openxmlformats.org/officeDocument/2006/relationships/image" Target="../media/image61.png" /></Relationships>
</file>

<file path=ppt/slides/_rels/slide15.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15.xml" /><Relationship Id="rId1" Type="http://schemas.openxmlformats.org/officeDocument/2006/relationships/slideLayout" Target="../slideLayouts/slideLayout12.xml" /><Relationship Id="rId5" Type="http://schemas.openxmlformats.org/officeDocument/2006/relationships/image" Target="../media/image64.png" /><Relationship Id="rId4" Type="http://schemas.openxmlformats.org/officeDocument/2006/relationships/image" Target="../media/image63.png" /></Relationships>
</file>

<file path=ppt/slides/_rels/slide16.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16.xml" /><Relationship Id="rId1" Type="http://schemas.openxmlformats.org/officeDocument/2006/relationships/slideLayout" Target="../slideLayouts/slideLayout12.xml" /><Relationship Id="rId5" Type="http://schemas.openxmlformats.org/officeDocument/2006/relationships/image" Target="../media/image65.png" /><Relationship Id="rId4" Type="http://schemas.openxmlformats.org/officeDocument/2006/relationships/image" Target="../media/image63.png" /></Relationships>
</file>

<file path=ppt/slides/_rels/slide17.xml.rels><?xml version="1.0" encoding="UTF-8" standalone="yes"?>
<Relationships xmlns="http://schemas.openxmlformats.org/package/2006/relationships"><Relationship Id="rId3" Type="http://schemas.openxmlformats.org/officeDocument/2006/relationships/image" Target="../media/image66.png" /><Relationship Id="rId7" Type="http://schemas.openxmlformats.org/officeDocument/2006/relationships/image" Target="../media/image63.png" /><Relationship Id="rId2" Type="http://schemas.openxmlformats.org/officeDocument/2006/relationships/notesSlide" Target="../notesSlides/notesSlide17.xml" /><Relationship Id="rId1" Type="http://schemas.openxmlformats.org/officeDocument/2006/relationships/slideLayout" Target="../slideLayouts/slideLayout12.xml" /><Relationship Id="rId6" Type="http://schemas.openxmlformats.org/officeDocument/2006/relationships/image" Target="../media/image16.png" /><Relationship Id="rId5" Type="http://schemas.openxmlformats.org/officeDocument/2006/relationships/image" Target="../media/image68.png" /><Relationship Id="rId4" Type="http://schemas.openxmlformats.org/officeDocument/2006/relationships/image" Target="../media/image67.png" /></Relationships>
</file>

<file path=ppt/slides/_rels/slide18.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18.xml" /><Relationship Id="rId1" Type="http://schemas.openxmlformats.org/officeDocument/2006/relationships/slideLayout" Target="../slideLayouts/slideLayout12.xml" /><Relationship Id="rId5" Type="http://schemas.openxmlformats.org/officeDocument/2006/relationships/image" Target="../media/image70.png" /><Relationship Id="rId4" Type="http://schemas.openxmlformats.org/officeDocument/2006/relationships/image" Target="../media/image69.png" /></Relationships>
</file>

<file path=ppt/slides/_rels/slide19.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19.xml" /><Relationship Id="rId1" Type="http://schemas.openxmlformats.org/officeDocument/2006/relationships/slideLayout" Target="../slideLayouts/slideLayout12.xml" /><Relationship Id="rId5" Type="http://schemas.openxmlformats.org/officeDocument/2006/relationships/image" Target="../media/image71.png" /><Relationship Id="rId4" Type="http://schemas.openxmlformats.org/officeDocument/2006/relationships/image" Target="../media/image69.png" /></Relationships>
</file>

<file path=ppt/slides/_rels/slide2.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2.xml" /><Relationship Id="rId1" Type="http://schemas.openxmlformats.org/officeDocument/2006/relationships/slideLayout" Target="../slideLayouts/slideLayout12.xml" /></Relationships>
</file>

<file path=ppt/slides/_rels/slide20.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20.xml" /><Relationship Id="rId1" Type="http://schemas.openxmlformats.org/officeDocument/2006/relationships/slideLayout" Target="../slideLayouts/slideLayout12.xml" /><Relationship Id="rId5" Type="http://schemas.openxmlformats.org/officeDocument/2006/relationships/image" Target="../media/image72.png" /><Relationship Id="rId4" Type="http://schemas.openxmlformats.org/officeDocument/2006/relationships/image" Target="../media/image69.png" /></Relationships>
</file>

<file path=ppt/slides/_rels/slide21.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21.xml" /><Relationship Id="rId1" Type="http://schemas.openxmlformats.org/officeDocument/2006/relationships/slideLayout" Target="../slideLayouts/slideLayout12.xml" /><Relationship Id="rId5" Type="http://schemas.openxmlformats.org/officeDocument/2006/relationships/image" Target="../media/image74.png" /><Relationship Id="rId4" Type="http://schemas.openxmlformats.org/officeDocument/2006/relationships/image" Target="../media/image73.png" /></Relationships>
</file>

<file path=ppt/slides/_rels/slide22.xml.rels><?xml version="1.0" encoding="UTF-8" standalone="yes"?>
<Relationships xmlns="http://schemas.openxmlformats.org/package/2006/relationships"><Relationship Id="rId3" Type="http://schemas.openxmlformats.org/officeDocument/2006/relationships/image" Target="../media/image75.png" /><Relationship Id="rId2" Type="http://schemas.openxmlformats.org/officeDocument/2006/relationships/notesSlide" Target="../notesSlides/notesSlide22.xml" /><Relationship Id="rId1" Type="http://schemas.openxmlformats.org/officeDocument/2006/relationships/slideLayout" Target="../slideLayouts/slideLayout12.xml" /><Relationship Id="rId4" Type="http://schemas.openxmlformats.org/officeDocument/2006/relationships/image" Target="../media/image16.png" /></Relationships>
</file>

<file path=ppt/slides/_rels/slide23.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23.xml" /><Relationship Id="rId1" Type="http://schemas.openxmlformats.org/officeDocument/2006/relationships/slideLayout" Target="../slideLayouts/slideLayout12.xml" /><Relationship Id="rId5" Type="http://schemas.openxmlformats.org/officeDocument/2006/relationships/image" Target="../media/image76.jpeg" /><Relationship Id="rId4" Type="http://schemas.openxmlformats.org/officeDocument/2006/relationships/image" Target="../media/image61.png" /></Relationships>
</file>

<file path=ppt/slides/_rels/slide24.xml.rels><?xml version="1.0" encoding="UTF-8" standalone="yes"?>
<Relationships xmlns="http://schemas.openxmlformats.org/package/2006/relationships"><Relationship Id="rId3" Type="http://schemas.openxmlformats.org/officeDocument/2006/relationships/image" Target="../media/image77.png" /><Relationship Id="rId7" Type="http://schemas.openxmlformats.org/officeDocument/2006/relationships/image" Target="../media/image81.png" /><Relationship Id="rId2" Type="http://schemas.openxmlformats.org/officeDocument/2006/relationships/notesSlide" Target="../notesSlides/notesSlide24.xml" /><Relationship Id="rId1" Type="http://schemas.openxmlformats.org/officeDocument/2006/relationships/slideLayout" Target="../slideLayouts/slideLayout12.xml" /><Relationship Id="rId6" Type="http://schemas.openxmlformats.org/officeDocument/2006/relationships/image" Target="../media/image80.png" /><Relationship Id="rId5" Type="http://schemas.openxmlformats.org/officeDocument/2006/relationships/image" Target="../media/image79.png" /><Relationship Id="rId4" Type="http://schemas.openxmlformats.org/officeDocument/2006/relationships/image" Target="../media/image78.jpeg" /></Relationships>
</file>

<file path=ppt/slides/_rels/slide25.xml.rels><?xml version="1.0" encoding="UTF-8" standalone="yes"?>
<Relationships xmlns="http://schemas.openxmlformats.org/package/2006/relationships"><Relationship Id="rId3" Type="http://schemas.openxmlformats.org/officeDocument/2006/relationships/image" Target="../media/image82.jpeg" /><Relationship Id="rId2" Type="http://schemas.openxmlformats.org/officeDocument/2006/relationships/notesSlide" Target="../notesSlides/notesSlide25.xml" /><Relationship Id="rId1" Type="http://schemas.openxmlformats.org/officeDocument/2006/relationships/slideLayout" Target="../slideLayouts/slideLayout12.xml" /><Relationship Id="rId6" Type="http://schemas.openxmlformats.org/officeDocument/2006/relationships/image" Target="../media/image83.png" /><Relationship Id="rId5" Type="http://schemas.openxmlformats.org/officeDocument/2006/relationships/image" Target="../media/image77.png" /><Relationship Id="rId4" Type="http://schemas.openxmlformats.org/officeDocument/2006/relationships/image" Target="../media/image80.png" /></Relationships>
</file>

<file path=ppt/slides/_rels/slide26.xml.rels><?xml version="1.0" encoding="UTF-8" standalone="yes"?>
<Relationships xmlns="http://schemas.openxmlformats.org/package/2006/relationships"><Relationship Id="rId3" Type="http://schemas.openxmlformats.org/officeDocument/2006/relationships/image" Target="../media/image84.png" /><Relationship Id="rId2" Type="http://schemas.openxmlformats.org/officeDocument/2006/relationships/notesSlide" Target="../notesSlides/notesSlide26.xml" /><Relationship Id="rId1" Type="http://schemas.openxmlformats.org/officeDocument/2006/relationships/slideLayout" Target="../slideLayouts/slideLayout12.xml" /></Relationships>
</file>

<file path=ppt/slides/_rels/slide27.xml.rels><?xml version="1.0" encoding="UTF-8" standalone="yes"?>
<Relationships xmlns="http://schemas.openxmlformats.org/package/2006/relationships"><Relationship Id="rId3" Type="http://schemas.openxmlformats.org/officeDocument/2006/relationships/hyperlink" Target="mailto:kaliteyonetimi@ahievran.edu.tr" TargetMode="External" /><Relationship Id="rId2" Type="http://schemas.openxmlformats.org/officeDocument/2006/relationships/notesSlide" Target="../notesSlides/notesSlide27.xml" /><Relationship Id="rId1" Type="http://schemas.openxmlformats.org/officeDocument/2006/relationships/slideLayout" Target="../slideLayouts/slideLayout13.xml" /><Relationship Id="rId5" Type="http://schemas.openxmlformats.org/officeDocument/2006/relationships/image" Target="../media/image85.png" /><Relationship Id="rId4" Type="http://schemas.openxmlformats.org/officeDocument/2006/relationships/hyperlink" Target="http://www.ahievran.edu.tr/" TargetMode="External" /></Relationships>
</file>

<file path=ppt/slides/_rels/slide3.xml.rels><?xml version="1.0" encoding="UTF-8" standalone="yes"?>
<Relationships xmlns="http://schemas.openxmlformats.org/package/2006/relationships"><Relationship Id="rId8" Type="http://schemas.openxmlformats.org/officeDocument/2006/relationships/image" Target="../media/image13.png" /><Relationship Id="rId13" Type="http://schemas.openxmlformats.org/officeDocument/2006/relationships/customXml" Target="../ink/ink4.xml" /><Relationship Id="rId3" Type="http://schemas.openxmlformats.org/officeDocument/2006/relationships/image" Target="../media/image10.png" /><Relationship Id="rId7" Type="http://schemas.openxmlformats.org/officeDocument/2006/relationships/customXml" Target="../ink/ink2.xml" /><Relationship Id="rId12" Type="http://schemas.openxmlformats.org/officeDocument/2006/relationships/image" Target="../media/image16.png" /><Relationship Id="rId2" Type="http://schemas.openxmlformats.org/officeDocument/2006/relationships/notesSlide" Target="../notesSlides/notesSlide3.xml" /><Relationship Id="rId1" Type="http://schemas.openxmlformats.org/officeDocument/2006/relationships/slideLayout" Target="../slideLayouts/slideLayout12.xml" /><Relationship Id="rId6" Type="http://schemas.openxmlformats.org/officeDocument/2006/relationships/image" Target="../media/image12.png" /><Relationship Id="rId11" Type="http://schemas.openxmlformats.org/officeDocument/2006/relationships/image" Target="../media/image15.png" /><Relationship Id="rId5" Type="http://schemas.openxmlformats.org/officeDocument/2006/relationships/image" Target="../media/image11.png" /><Relationship Id="rId10" Type="http://schemas.openxmlformats.org/officeDocument/2006/relationships/image" Target="../media/image14.png" /><Relationship Id="rId4" Type="http://schemas.openxmlformats.org/officeDocument/2006/relationships/customXml" Target="../ink/ink1.xml" /><Relationship Id="rId9" Type="http://schemas.openxmlformats.org/officeDocument/2006/relationships/customXml" Target="../ink/ink3.xml" /><Relationship Id="rId14" Type="http://schemas.openxmlformats.org/officeDocument/2006/relationships/image" Target="../media/image17.png" /></Relationships>
</file>

<file path=ppt/slides/_rels/slide4.xml.rels><?xml version="1.0" encoding="UTF-8" standalone="yes"?>
<Relationships xmlns="http://schemas.openxmlformats.org/package/2006/relationships"><Relationship Id="rId8" Type="http://schemas.openxmlformats.org/officeDocument/2006/relationships/customXml" Target="../ink/ink6.xml" /><Relationship Id="rId13" Type="http://schemas.openxmlformats.org/officeDocument/2006/relationships/customXml" Target="../ink/ink8.xml" /><Relationship Id="rId3" Type="http://schemas.openxmlformats.org/officeDocument/2006/relationships/image" Target="../media/image18.png" /><Relationship Id="rId7" Type="http://schemas.openxmlformats.org/officeDocument/2006/relationships/image" Target="../media/image20.png" /><Relationship Id="rId12" Type="http://schemas.openxmlformats.org/officeDocument/2006/relationships/image" Target="../media/image23.png" /><Relationship Id="rId2" Type="http://schemas.openxmlformats.org/officeDocument/2006/relationships/notesSlide" Target="../notesSlides/notesSlide4.xml" /><Relationship Id="rId1" Type="http://schemas.openxmlformats.org/officeDocument/2006/relationships/slideLayout" Target="../slideLayouts/slideLayout12.xml" /><Relationship Id="rId6" Type="http://schemas.openxmlformats.org/officeDocument/2006/relationships/customXml" Target="../ink/ink5.xml" /><Relationship Id="rId11" Type="http://schemas.openxmlformats.org/officeDocument/2006/relationships/customXml" Target="../ink/ink7.xml" /><Relationship Id="rId5" Type="http://schemas.openxmlformats.org/officeDocument/2006/relationships/image" Target="../media/image16.png" /><Relationship Id="rId10" Type="http://schemas.openxmlformats.org/officeDocument/2006/relationships/image" Target="../media/image22.png" /><Relationship Id="rId4" Type="http://schemas.openxmlformats.org/officeDocument/2006/relationships/image" Target="../media/image19.png" /><Relationship Id="rId9" Type="http://schemas.openxmlformats.org/officeDocument/2006/relationships/image" Target="../media/image21.png" /><Relationship Id="rId14" Type="http://schemas.openxmlformats.org/officeDocument/2006/relationships/image" Target="../media/image24.png" /></Relationships>
</file>

<file path=ppt/slides/_rels/slide5.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5.xml" /><Relationship Id="rId1" Type="http://schemas.openxmlformats.org/officeDocument/2006/relationships/slideLayout" Target="../slideLayouts/slideLayout12.xml" /><Relationship Id="rId5" Type="http://schemas.openxmlformats.org/officeDocument/2006/relationships/image" Target="../media/image26.png" /><Relationship Id="rId4" Type="http://schemas.openxmlformats.org/officeDocument/2006/relationships/image" Target="../media/image25.png" /></Relationships>
</file>

<file path=ppt/slides/_rels/slide6.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6.xml" /><Relationship Id="rId1" Type="http://schemas.openxmlformats.org/officeDocument/2006/relationships/slideLayout" Target="../slideLayouts/slideLayout12.xml" /><Relationship Id="rId5" Type="http://schemas.openxmlformats.org/officeDocument/2006/relationships/image" Target="../media/image28.png" /><Relationship Id="rId4" Type="http://schemas.openxmlformats.org/officeDocument/2006/relationships/image" Target="../media/image27.png" /></Relationships>
</file>

<file path=ppt/slides/_rels/slide7.xml.rels><?xml version="1.0" encoding="UTF-8" standalone="yes"?>
<Relationships xmlns="http://schemas.openxmlformats.org/package/2006/relationships"><Relationship Id="rId8" Type="http://schemas.openxmlformats.org/officeDocument/2006/relationships/image" Target="../media/image33.png" /><Relationship Id="rId3" Type="http://schemas.openxmlformats.org/officeDocument/2006/relationships/image" Target="../media/image16.png" /><Relationship Id="rId7" Type="http://schemas.openxmlformats.org/officeDocument/2006/relationships/image" Target="../media/image32.png" /><Relationship Id="rId2" Type="http://schemas.openxmlformats.org/officeDocument/2006/relationships/notesSlide" Target="../notesSlides/notesSlide7.xml" /><Relationship Id="rId1" Type="http://schemas.openxmlformats.org/officeDocument/2006/relationships/slideLayout" Target="../slideLayouts/slideLayout12.xml" /><Relationship Id="rId6" Type="http://schemas.openxmlformats.org/officeDocument/2006/relationships/image" Target="../media/image31.png" /><Relationship Id="rId5" Type="http://schemas.openxmlformats.org/officeDocument/2006/relationships/image" Target="../media/image30.png" /><Relationship Id="rId4" Type="http://schemas.openxmlformats.org/officeDocument/2006/relationships/image" Target="../media/image29.png" /></Relationships>
</file>

<file path=ppt/slides/_rels/slide8.xml.rels><?xml version="1.0" encoding="UTF-8" standalone="yes"?>
<Relationships xmlns="http://schemas.openxmlformats.org/package/2006/relationships"><Relationship Id="rId13" Type="http://schemas.openxmlformats.org/officeDocument/2006/relationships/image" Target="../media/image40.png" /><Relationship Id="rId3" Type="http://schemas.openxmlformats.org/officeDocument/2006/relationships/image" Target="../media/image16.png" /><Relationship Id="rId7" Type="http://schemas.openxmlformats.org/officeDocument/2006/relationships/customXml" Target="../ink/ink9.xml" /><Relationship Id="rId12" Type="http://schemas.openxmlformats.org/officeDocument/2006/relationships/customXml" Target="../ink/ink11.xml" /><Relationship Id="rId2" Type="http://schemas.openxmlformats.org/officeDocument/2006/relationships/notesSlide" Target="../notesSlides/notesSlide8.xml" /><Relationship Id="rId1" Type="http://schemas.openxmlformats.org/officeDocument/2006/relationships/slideLayout" Target="../slideLayouts/slideLayout12.xml" /><Relationship Id="rId6" Type="http://schemas.openxmlformats.org/officeDocument/2006/relationships/image" Target="../media/image36.png" /><Relationship Id="rId11" Type="http://schemas.openxmlformats.org/officeDocument/2006/relationships/image" Target="../media/image39.png" /><Relationship Id="rId5" Type="http://schemas.openxmlformats.org/officeDocument/2006/relationships/image" Target="../media/image35.png" /><Relationship Id="rId10" Type="http://schemas.openxmlformats.org/officeDocument/2006/relationships/customXml" Target="../ink/ink10.xml" /><Relationship Id="rId4" Type="http://schemas.openxmlformats.org/officeDocument/2006/relationships/image" Target="../media/image34.png" /><Relationship Id="rId9" Type="http://schemas.openxmlformats.org/officeDocument/2006/relationships/image" Target="../media/image38.png" /><Relationship Id="rId14" Type="http://schemas.openxmlformats.org/officeDocument/2006/relationships/image" Target="../media/image37.jpeg" /></Relationships>
</file>

<file path=ppt/slides/_rels/slide9.xml.rels><?xml version="1.0" encoding="UTF-8" standalone="yes"?>
<Relationships xmlns="http://schemas.openxmlformats.org/package/2006/relationships"><Relationship Id="rId3" Type="http://schemas.openxmlformats.org/officeDocument/2006/relationships/image" Target="../media/image16.png" /><Relationship Id="rId7" Type="http://schemas.openxmlformats.org/officeDocument/2006/relationships/image" Target="../media/image44.png" /><Relationship Id="rId2" Type="http://schemas.openxmlformats.org/officeDocument/2006/relationships/notesSlide" Target="../notesSlides/notesSlide9.xml" /><Relationship Id="rId1" Type="http://schemas.openxmlformats.org/officeDocument/2006/relationships/slideLayout" Target="../slideLayouts/slideLayout12.xml" /><Relationship Id="rId6" Type="http://schemas.openxmlformats.org/officeDocument/2006/relationships/image" Target="../media/image43.png" /><Relationship Id="rId5" Type="http://schemas.openxmlformats.org/officeDocument/2006/relationships/image" Target="../media/image42.png" /><Relationship Id="rId4" Type="http://schemas.openxmlformats.org/officeDocument/2006/relationships/image" Target="../media/image41.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p1"/>
          <p:cNvSpPr/>
          <p:nvPr/>
        </p:nvSpPr>
        <p:spPr>
          <a:xfrm>
            <a:off x="486873" y="2428674"/>
            <a:ext cx="11007969" cy="2862282"/>
          </a:xfrm>
          <a:prstGeom prst="rect">
            <a:avLst/>
          </a:prstGeom>
          <a:noFill/>
          <a:ln>
            <a:noFill/>
          </a:ln>
          <a:effectLst>
            <a:outerShdw blurRad="44450" dist="27940" dir="5400000" algn="ctr">
              <a:srgbClr val="000000">
                <a:alpha val="31372"/>
              </a:srgbClr>
            </a:outerShdw>
          </a:effectLst>
        </p:spPr>
        <p:txBody>
          <a:bodyPr spcFirstLastPara="1" wrap="square" lIns="91425" tIns="45700" rIns="91425" bIns="45700" anchor="t" anchorCtr="0">
            <a:spAutoFit/>
          </a:bodyPr>
          <a:lstStyle/>
          <a:p>
            <a:pPr lvl="0" algn="ctr"/>
            <a:r>
              <a:rPr lang="tr-TR" sz="3600" b="1" dirty="0">
                <a:solidFill>
                  <a:schemeClr val="accent1">
                    <a:lumMod val="50000"/>
                  </a:schemeClr>
                </a:solidFill>
                <a:latin typeface="Times New Roman"/>
                <a:ea typeface="Times New Roman"/>
                <a:cs typeface="Times New Roman"/>
                <a:sym typeface="Times New Roman"/>
              </a:rPr>
              <a:t>Bir Üniversite’nin Kalite Yolculuğu: </a:t>
            </a:r>
          </a:p>
          <a:p>
            <a:pPr lvl="0" algn="ctr"/>
            <a:r>
              <a:rPr lang="tr-TR" sz="3600" b="1" dirty="0">
                <a:solidFill>
                  <a:schemeClr val="accent1">
                    <a:lumMod val="50000"/>
                  </a:schemeClr>
                </a:solidFill>
                <a:latin typeface="Times New Roman"/>
                <a:ea typeface="Times New Roman"/>
                <a:cs typeface="Times New Roman"/>
                <a:sym typeface="Times New Roman"/>
              </a:rPr>
              <a:t>YÖKAK Kurumsal Akreditasyon Deneyimleri ve </a:t>
            </a:r>
          </a:p>
          <a:p>
            <a:pPr lvl="0" algn="ctr"/>
            <a:r>
              <a:rPr lang="tr-TR" sz="3600" b="1" dirty="0">
                <a:solidFill>
                  <a:schemeClr val="accent1">
                    <a:lumMod val="50000"/>
                  </a:schemeClr>
                </a:solidFill>
                <a:latin typeface="Times New Roman"/>
                <a:ea typeface="Times New Roman"/>
                <a:cs typeface="Times New Roman"/>
                <a:sym typeface="Times New Roman"/>
              </a:rPr>
              <a:t>İyi Uygulamalar</a:t>
            </a:r>
          </a:p>
          <a:p>
            <a:pPr lvl="0" algn="ctr"/>
            <a:endParaRPr lang="tr-TR" sz="3600" b="1" i="0" u="none" strike="noStrike" cap="none" dirty="0">
              <a:solidFill>
                <a:schemeClr val="accent1">
                  <a:lumMod val="50000"/>
                </a:schemeClr>
              </a:solidFill>
              <a:latin typeface="Times New Roman"/>
              <a:ea typeface="Times New Roman"/>
              <a:cs typeface="Times New Roman"/>
              <a:sym typeface="Times New Roman"/>
            </a:endParaRPr>
          </a:p>
          <a:p>
            <a:pPr lvl="0" algn="ctr"/>
            <a:r>
              <a:rPr lang="tr-TR" sz="3600" b="1" dirty="0">
                <a:solidFill>
                  <a:schemeClr val="accent1">
                    <a:lumMod val="50000"/>
                  </a:schemeClr>
                </a:solidFill>
                <a:latin typeface="Times New Roman"/>
                <a:ea typeface="Times New Roman"/>
                <a:cs typeface="Times New Roman"/>
                <a:sym typeface="Times New Roman"/>
              </a:rPr>
              <a:t>Prof.Dr. Hüseyin ŞİMŞEK</a:t>
            </a:r>
            <a:endParaRPr sz="3200" b="1" i="0" u="none" strike="noStrike" cap="none" dirty="0">
              <a:solidFill>
                <a:schemeClr val="accent1">
                  <a:lumMod val="50000"/>
                </a:schemeClr>
              </a:solidFill>
              <a:latin typeface="Times New Roman"/>
              <a:ea typeface="Times New Roman"/>
              <a:cs typeface="Times New Roman"/>
              <a:sym typeface="Times New Roman"/>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25"/>
            <a:ext cx="7543800" cy="866775"/>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5991224"/>
            <a:ext cx="7543800" cy="866775"/>
          </a:xfrm>
          <a:prstGeom prst="rect">
            <a:avLst/>
          </a:prstGeom>
        </p:spPr>
      </p:pic>
      <p:pic>
        <p:nvPicPr>
          <p:cNvPr id="20" name="Google Shape;112;p1" descr="Telefon"/>
          <p:cNvPicPr preferRelativeResize="0"/>
          <p:nvPr/>
        </p:nvPicPr>
        <p:blipFill rotWithShape="1">
          <a:blip r:embed="rId5">
            <a:alphaModFix/>
          </a:blip>
          <a:srcRect/>
          <a:stretch/>
        </p:blipFill>
        <p:spPr>
          <a:xfrm>
            <a:off x="8921181" y="6168341"/>
            <a:ext cx="253916" cy="253916"/>
          </a:xfrm>
          <a:prstGeom prst="rect">
            <a:avLst/>
          </a:prstGeom>
          <a:noFill/>
          <a:ln>
            <a:noFill/>
          </a:ln>
        </p:spPr>
      </p:pic>
      <p:sp>
        <p:nvSpPr>
          <p:cNvPr id="21" name="Google Shape;113;p1"/>
          <p:cNvSpPr/>
          <p:nvPr/>
        </p:nvSpPr>
        <p:spPr>
          <a:xfrm>
            <a:off x="9148381" y="6168110"/>
            <a:ext cx="1013419"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tr-TR" sz="1050" b="1" i="0" u="none" strike="noStrike" cap="none" dirty="0">
                <a:solidFill>
                  <a:schemeClr val="bg1"/>
                </a:solidFill>
                <a:latin typeface="Century Gothic"/>
                <a:ea typeface="Century Gothic"/>
                <a:cs typeface="Century Gothic"/>
                <a:sym typeface="Century Gothic"/>
              </a:rPr>
              <a:t>03862804282</a:t>
            </a:r>
            <a:endParaRPr sz="1050" b="1" i="0" u="none" strike="noStrike" cap="none" dirty="0">
              <a:solidFill>
                <a:schemeClr val="bg1"/>
              </a:solidFill>
              <a:latin typeface="Segoe MDL2 Assets" panose="050A0102010101010101" pitchFamily="18" charset="0"/>
              <a:ea typeface="Century Gothic"/>
              <a:cs typeface="Century Gothic"/>
              <a:sym typeface="Century Gothic"/>
            </a:endParaRPr>
          </a:p>
        </p:txBody>
      </p:sp>
      <p:pic>
        <p:nvPicPr>
          <p:cNvPr id="22" name="Google Shape;115;p1" descr="Zarf"/>
          <p:cNvPicPr preferRelativeResize="0"/>
          <p:nvPr/>
        </p:nvPicPr>
        <p:blipFill rotWithShape="1">
          <a:blip r:embed="rId6">
            <a:alphaModFix/>
          </a:blip>
          <a:srcRect/>
          <a:stretch/>
        </p:blipFill>
        <p:spPr>
          <a:xfrm>
            <a:off x="8921181" y="6359737"/>
            <a:ext cx="253916" cy="253916"/>
          </a:xfrm>
          <a:prstGeom prst="rect">
            <a:avLst/>
          </a:prstGeom>
          <a:noFill/>
          <a:ln>
            <a:noFill/>
          </a:ln>
        </p:spPr>
      </p:pic>
      <p:sp>
        <p:nvSpPr>
          <p:cNvPr id="23" name="Google Shape;116;p1"/>
          <p:cNvSpPr/>
          <p:nvPr/>
        </p:nvSpPr>
        <p:spPr>
          <a:xfrm>
            <a:off x="9132525" y="6344303"/>
            <a:ext cx="2193229"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tr-TR" sz="1050" b="1" i="0" u="none" strike="noStrike" cap="none" dirty="0">
                <a:solidFill>
                  <a:schemeClr val="bg1"/>
                </a:solidFill>
                <a:latin typeface="Century Gothic"/>
                <a:ea typeface="Century Gothic"/>
                <a:cs typeface="Century Gothic"/>
                <a:sym typeface="Century Gothic"/>
              </a:rPr>
              <a:t>kaliteyonetimi@ahievran.edu.tr</a:t>
            </a:r>
            <a:endParaRPr sz="1400" b="0" i="0" u="none" strike="noStrike" cap="none" dirty="0">
              <a:solidFill>
                <a:schemeClr val="bg1"/>
              </a:solidFill>
              <a:latin typeface="Segoe MDL2 Assets" panose="050A0102010101010101" pitchFamily="18" charset="0"/>
              <a:sym typeface="Arial"/>
            </a:endParaRPr>
          </a:p>
        </p:txBody>
      </p:sp>
      <p:pic>
        <p:nvPicPr>
          <p:cNvPr id="24" name="Google Shape;118;p1" descr="World"/>
          <p:cNvPicPr preferRelativeResize="0"/>
          <p:nvPr/>
        </p:nvPicPr>
        <p:blipFill rotWithShape="1">
          <a:blip r:embed="rId7">
            <a:alphaModFix/>
          </a:blip>
          <a:srcRect/>
          <a:stretch/>
        </p:blipFill>
        <p:spPr>
          <a:xfrm>
            <a:off x="8905325" y="6555294"/>
            <a:ext cx="253916" cy="253916"/>
          </a:xfrm>
          <a:prstGeom prst="rect">
            <a:avLst/>
          </a:prstGeom>
          <a:noFill/>
          <a:ln>
            <a:noFill/>
          </a:ln>
        </p:spPr>
      </p:pic>
      <p:sp>
        <p:nvSpPr>
          <p:cNvPr id="25" name="Google Shape;119;p1"/>
          <p:cNvSpPr/>
          <p:nvPr/>
        </p:nvSpPr>
        <p:spPr>
          <a:xfrm>
            <a:off x="9144248" y="6545331"/>
            <a:ext cx="1569660"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tr-TR" sz="1050" b="1" i="0" u="none" strike="noStrike" cap="none" dirty="0">
                <a:solidFill>
                  <a:schemeClr val="bg1"/>
                </a:solidFill>
                <a:latin typeface="Century Gothic"/>
                <a:ea typeface="Century Gothic"/>
                <a:cs typeface="Century Gothic"/>
                <a:sym typeface="Century Gothic"/>
              </a:rPr>
              <a:t>kalite.ahievran.edu.tr</a:t>
            </a:r>
            <a:endParaRPr sz="1400" b="0" i="0" u="none" strike="noStrike" cap="none" dirty="0">
              <a:solidFill>
                <a:schemeClr val="bg1"/>
              </a:solidFill>
              <a:latin typeface="Segoe MDL2 Assets" panose="050A0102010101010101" pitchFamily="18" charset="0"/>
              <a:sym typeface="Arial"/>
            </a:endParaRPr>
          </a:p>
        </p:txBody>
      </p:sp>
      <p:sp>
        <p:nvSpPr>
          <p:cNvPr id="7" name="Dikdörtgen 6"/>
          <p:cNvSpPr/>
          <p:nvPr/>
        </p:nvSpPr>
        <p:spPr>
          <a:xfrm>
            <a:off x="8835970" y="5958610"/>
            <a:ext cx="2489784" cy="276999"/>
          </a:xfrm>
          <a:prstGeom prst="rect">
            <a:avLst/>
          </a:prstGeom>
        </p:spPr>
        <p:txBody>
          <a:bodyPr wrap="none">
            <a:spAutoFit/>
          </a:bodyPr>
          <a:lstStyle/>
          <a:p>
            <a:pPr lvl="0" algn="ctr">
              <a:buSzPts val="1200"/>
            </a:pPr>
            <a:r>
              <a:rPr lang="tr-TR" sz="1200" b="1" dirty="0">
                <a:solidFill>
                  <a:schemeClr val="bg1"/>
                </a:solidFill>
                <a:latin typeface="Century Gothic"/>
                <a:ea typeface="Century Gothic"/>
                <a:cs typeface="Century Gothic"/>
                <a:sym typeface="Century Gothic"/>
              </a:rPr>
              <a:t>Kalite Yönetim Koordinatörlüğü</a:t>
            </a:r>
            <a:endParaRPr lang="tr-TR" sz="1200" dirty="0">
              <a:solidFill>
                <a:schemeClr val="bg1"/>
              </a:solidFill>
            </a:endParaRPr>
          </a:p>
        </p:txBody>
      </p:sp>
      <p:pic>
        <p:nvPicPr>
          <p:cNvPr id="8" name="Resim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033" y="435951"/>
            <a:ext cx="5838825" cy="1085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8" name="Dikdörtgen 7">
            <a:extLst>
              <a:ext uri="{FF2B5EF4-FFF2-40B4-BE49-F238E27FC236}">
                <a16:creationId xmlns:a16="http://schemas.microsoft.com/office/drawing/2014/main" id="{30654275-F807-7128-43B4-F33803A39683}"/>
              </a:ext>
            </a:extLst>
          </p:cNvPr>
          <p:cNvSpPr/>
          <p:nvPr/>
        </p:nvSpPr>
        <p:spPr>
          <a:xfrm>
            <a:off x="3214256" y="261928"/>
            <a:ext cx="8977745" cy="1015663"/>
          </a:xfrm>
          <a:prstGeom prst="rect">
            <a:avLst/>
          </a:prstGeom>
        </p:spPr>
        <p:txBody>
          <a:bodyPr wrap="square">
            <a:spAutoFit/>
          </a:bodyPr>
          <a:lstStyle/>
          <a:p>
            <a:pPr algn="ctr"/>
            <a:r>
              <a:rPr lang="tr-TR" sz="24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Sürekli İyileştirme</a:t>
            </a:r>
          </a:p>
          <a:p>
            <a:r>
              <a:rPr lang="tr-TR" sz="1800" dirty="0">
                <a:effectLst/>
                <a:latin typeface="Roboto" panose="02000000000000000000" pitchFamily="2" charset="0"/>
                <a:ea typeface="Roboto" panose="02000000000000000000" pitchFamily="2" charset="0"/>
                <a:cs typeface="Roboto" panose="02000000000000000000" pitchFamily="2" charset="0"/>
              </a:rPr>
              <a:t>PUKÖ döngüsü yaklaşımı ile </a:t>
            </a:r>
            <a:r>
              <a:rPr lang="tr-TR" sz="1800" b="1" u="sng" dirty="0">
                <a:effectLst/>
                <a:latin typeface="Roboto" panose="02000000000000000000" pitchFamily="2" charset="0"/>
                <a:ea typeface="Roboto" panose="02000000000000000000" pitchFamily="2" charset="0"/>
                <a:cs typeface="Roboto" panose="02000000000000000000" pitchFamily="2" charset="0"/>
              </a:rPr>
              <a:t>iyileştirmeye açık yönler </a:t>
            </a:r>
            <a:r>
              <a:rPr lang="tr-TR" sz="1800" dirty="0">
                <a:effectLst/>
                <a:latin typeface="Roboto" panose="02000000000000000000" pitchFamily="2" charset="0"/>
                <a:ea typeface="Roboto" panose="02000000000000000000" pitchFamily="2" charset="0"/>
                <a:cs typeface="Roboto" panose="02000000000000000000" pitchFamily="2" charset="0"/>
              </a:rPr>
              <a:t>belirlenmekte ve </a:t>
            </a:r>
            <a:r>
              <a:rPr lang="tr-TR" sz="1800" b="1" u="sng" dirty="0">
                <a:effectLst/>
                <a:latin typeface="Roboto" panose="02000000000000000000" pitchFamily="2" charset="0"/>
                <a:ea typeface="Roboto" panose="02000000000000000000" pitchFamily="2" charset="0"/>
                <a:cs typeface="Roboto" panose="02000000000000000000" pitchFamily="2" charset="0"/>
              </a:rPr>
              <a:t>iyileştirme</a:t>
            </a:r>
            <a:r>
              <a:rPr lang="tr-TR" sz="1800" dirty="0">
                <a:effectLst/>
                <a:latin typeface="Roboto" panose="02000000000000000000" pitchFamily="2" charset="0"/>
                <a:ea typeface="Roboto" panose="02000000000000000000" pitchFamily="2" charset="0"/>
                <a:cs typeface="Roboto" panose="02000000000000000000" pitchFamily="2" charset="0"/>
              </a:rPr>
              <a:t> </a:t>
            </a:r>
            <a:r>
              <a:rPr lang="tr-TR" sz="1800" b="1" u="sng" dirty="0">
                <a:effectLst/>
                <a:latin typeface="Roboto" panose="02000000000000000000" pitchFamily="2" charset="0"/>
                <a:ea typeface="Roboto" panose="02000000000000000000" pitchFamily="2" charset="0"/>
                <a:cs typeface="Roboto" panose="02000000000000000000" pitchFamily="2" charset="0"/>
              </a:rPr>
              <a:t>planları</a:t>
            </a:r>
            <a:r>
              <a:rPr lang="tr-TR" sz="1800" dirty="0">
                <a:effectLst/>
                <a:latin typeface="Roboto" panose="02000000000000000000" pitchFamily="2" charset="0"/>
                <a:ea typeface="Roboto" panose="02000000000000000000" pitchFamily="2" charset="0"/>
                <a:cs typeface="Roboto" panose="02000000000000000000" pitchFamily="2" charset="0"/>
              </a:rPr>
              <a:t> ile sürekli iyileştirme yapılmaktadır.</a:t>
            </a:r>
          </a:p>
        </p:txBody>
      </p:sp>
      <p:sp>
        <p:nvSpPr>
          <p:cNvPr id="3" name="Metin kutusu 2">
            <a:extLst>
              <a:ext uri="{FF2B5EF4-FFF2-40B4-BE49-F238E27FC236}">
                <a16:creationId xmlns:a16="http://schemas.microsoft.com/office/drawing/2014/main" id="{6B45539F-3264-7A40-CE46-3AD6F2104EA7}"/>
              </a:ext>
            </a:extLst>
          </p:cNvPr>
          <p:cNvSpPr txBox="1"/>
          <p:nvPr/>
        </p:nvSpPr>
        <p:spPr>
          <a:xfrm>
            <a:off x="0" y="261928"/>
            <a:ext cx="3251200" cy="400110"/>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000" b="1" dirty="0">
                <a:solidFill>
                  <a:schemeClr val="accent1">
                    <a:lumMod val="75000"/>
                  </a:schemeClr>
                </a:solidFill>
                <a:effectLst>
                  <a:outerShdw blurRad="38100" dist="38100" dir="2700000" algn="tl">
                    <a:srgbClr val="000000">
                      <a:alpha val="43137"/>
                    </a:srgbClr>
                  </a:outerShdw>
                </a:effectLst>
                <a:latin typeface="Nunito" pitchFamily="2" charset="-94"/>
                <a:ea typeface="SimSun" panose="02010600030101010101" pitchFamily="2" charset="-122"/>
              </a:rPr>
              <a:t>KAP’ın Kazandırdıkları</a:t>
            </a:r>
            <a:endParaRPr kumimoji="0" lang="tr-TR" sz="2000" b="1" i="0" u="none" strike="noStrike" kern="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Nunito" pitchFamily="2" charset="-94"/>
              <a:ea typeface="SimSun" panose="02010600030101010101" pitchFamily="2" charset="-122"/>
              <a:sym typeface="Arial"/>
            </a:endParaRPr>
          </a:p>
        </p:txBody>
      </p:sp>
      <p:pic>
        <p:nvPicPr>
          <p:cNvPr id="5" name="Resim 4">
            <a:extLst>
              <a:ext uri="{FF2B5EF4-FFF2-40B4-BE49-F238E27FC236}">
                <a16:creationId xmlns:a16="http://schemas.microsoft.com/office/drawing/2014/main" id="{F1A9466E-8F5F-C298-C781-06145C78A8B8}"/>
              </a:ext>
            </a:extLst>
          </p:cNvPr>
          <p:cNvPicPr>
            <a:picLocks noChangeAspect="1"/>
          </p:cNvPicPr>
          <p:nvPr/>
        </p:nvPicPr>
        <p:blipFill>
          <a:blip r:embed="rId3"/>
          <a:stretch>
            <a:fillRect/>
          </a:stretch>
        </p:blipFill>
        <p:spPr>
          <a:xfrm>
            <a:off x="361591" y="839009"/>
            <a:ext cx="2651820" cy="2208852"/>
          </a:xfrm>
          <a:prstGeom prst="rect">
            <a:avLst/>
          </a:prstGeom>
        </p:spPr>
      </p:pic>
      <p:pic>
        <p:nvPicPr>
          <p:cNvPr id="12" name="Resim 11">
            <a:extLst>
              <a:ext uri="{FF2B5EF4-FFF2-40B4-BE49-F238E27FC236}">
                <a16:creationId xmlns:a16="http://schemas.microsoft.com/office/drawing/2014/main" id="{FDD00123-32B6-3172-1DA4-0990B9040CDF}"/>
              </a:ext>
            </a:extLst>
          </p:cNvPr>
          <p:cNvPicPr>
            <a:picLocks noChangeAspect="1"/>
          </p:cNvPicPr>
          <p:nvPr/>
        </p:nvPicPr>
        <p:blipFill>
          <a:blip r:embed="rId4"/>
          <a:stretch>
            <a:fillRect/>
          </a:stretch>
        </p:blipFill>
        <p:spPr>
          <a:xfrm>
            <a:off x="36944" y="3224832"/>
            <a:ext cx="3105150" cy="1276350"/>
          </a:xfrm>
          <a:prstGeom prst="rect">
            <a:avLst/>
          </a:prstGeom>
        </p:spPr>
      </p:pic>
      <p:pic>
        <p:nvPicPr>
          <p:cNvPr id="6" name="Resim 5">
            <a:extLst>
              <a:ext uri="{FF2B5EF4-FFF2-40B4-BE49-F238E27FC236}">
                <a16:creationId xmlns:a16="http://schemas.microsoft.com/office/drawing/2014/main" id="{1FC8AF29-3286-42F5-CAA3-1520A9AF0449}"/>
              </a:ext>
            </a:extLst>
          </p:cNvPr>
          <p:cNvPicPr>
            <a:picLocks noChangeAspect="1"/>
          </p:cNvPicPr>
          <p:nvPr/>
        </p:nvPicPr>
        <p:blipFill>
          <a:blip r:embed="rId5"/>
          <a:stretch>
            <a:fillRect/>
          </a:stretch>
        </p:blipFill>
        <p:spPr>
          <a:xfrm>
            <a:off x="3151063" y="1901052"/>
            <a:ext cx="9003994" cy="3770075"/>
          </a:xfrm>
          <a:prstGeom prst="rect">
            <a:avLst/>
          </a:prstGeom>
        </p:spPr>
      </p:pic>
    </p:spTree>
    <p:extLst>
      <p:ext uri="{BB962C8B-B14F-4D97-AF65-F5344CB8AC3E}">
        <p14:creationId xmlns:p14="http://schemas.microsoft.com/office/powerpoint/2010/main" val="268385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8" name="Dikdörtgen 7">
            <a:extLst>
              <a:ext uri="{FF2B5EF4-FFF2-40B4-BE49-F238E27FC236}">
                <a16:creationId xmlns:a16="http://schemas.microsoft.com/office/drawing/2014/main" id="{30654275-F807-7128-43B4-F33803A39683}"/>
              </a:ext>
            </a:extLst>
          </p:cNvPr>
          <p:cNvSpPr/>
          <p:nvPr/>
        </p:nvSpPr>
        <p:spPr>
          <a:xfrm>
            <a:off x="3214256" y="261928"/>
            <a:ext cx="8977745" cy="523220"/>
          </a:xfrm>
          <a:prstGeom prst="rect">
            <a:avLst/>
          </a:prstGeom>
        </p:spPr>
        <p:txBody>
          <a:bodyPr wrap="square">
            <a:spAutoFit/>
          </a:bodyPr>
          <a:lstStyle/>
          <a:p>
            <a:pPr algn="ctr"/>
            <a:r>
              <a:rPr lang="tr-TR" sz="28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Dönüşüm Yönetimi</a:t>
            </a:r>
          </a:p>
        </p:txBody>
      </p:sp>
      <p:sp>
        <p:nvSpPr>
          <p:cNvPr id="3" name="Metin kutusu 2">
            <a:extLst>
              <a:ext uri="{FF2B5EF4-FFF2-40B4-BE49-F238E27FC236}">
                <a16:creationId xmlns:a16="http://schemas.microsoft.com/office/drawing/2014/main" id="{6B45539F-3264-7A40-CE46-3AD6F2104EA7}"/>
              </a:ext>
            </a:extLst>
          </p:cNvPr>
          <p:cNvSpPr txBox="1"/>
          <p:nvPr/>
        </p:nvSpPr>
        <p:spPr>
          <a:xfrm>
            <a:off x="0" y="261928"/>
            <a:ext cx="3251200" cy="400110"/>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000" b="1" dirty="0">
                <a:solidFill>
                  <a:schemeClr val="accent1">
                    <a:lumMod val="75000"/>
                  </a:schemeClr>
                </a:solidFill>
                <a:effectLst>
                  <a:outerShdw blurRad="38100" dist="38100" dir="2700000" algn="tl">
                    <a:srgbClr val="000000">
                      <a:alpha val="43137"/>
                    </a:srgbClr>
                  </a:outerShdw>
                </a:effectLst>
                <a:latin typeface="Nunito" pitchFamily="2" charset="-94"/>
                <a:ea typeface="SimSun" panose="02010600030101010101" pitchFamily="2" charset="-122"/>
              </a:rPr>
              <a:t>KAP’ın Kazandırdıkları</a:t>
            </a:r>
            <a:endParaRPr kumimoji="0" lang="tr-TR" sz="2000" b="1" i="0" u="none" strike="noStrike" kern="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Nunito" pitchFamily="2" charset="-94"/>
              <a:ea typeface="SimSun" panose="02010600030101010101" pitchFamily="2" charset="-122"/>
              <a:sym typeface="Arial"/>
            </a:endParaRPr>
          </a:p>
        </p:txBody>
      </p:sp>
      <p:pic>
        <p:nvPicPr>
          <p:cNvPr id="5" name="Resim 4">
            <a:extLst>
              <a:ext uri="{FF2B5EF4-FFF2-40B4-BE49-F238E27FC236}">
                <a16:creationId xmlns:a16="http://schemas.microsoft.com/office/drawing/2014/main" id="{F1A9466E-8F5F-C298-C781-06145C78A8B8}"/>
              </a:ext>
            </a:extLst>
          </p:cNvPr>
          <p:cNvPicPr>
            <a:picLocks noChangeAspect="1"/>
          </p:cNvPicPr>
          <p:nvPr/>
        </p:nvPicPr>
        <p:blipFill>
          <a:blip r:embed="rId3"/>
          <a:stretch>
            <a:fillRect/>
          </a:stretch>
        </p:blipFill>
        <p:spPr>
          <a:xfrm>
            <a:off x="361591" y="839009"/>
            <a:ext cx="2651820" cy="2208852"/>
          </a:xfrm>
          <a:prstGeom prst="rect">
            <a:avLst/>
          </a:prstGeom>
        </p:spPr>
      </p:pic>
      <p:sp>
        <p:nvSpPr>
          <p:cNvPr id="23" name="Dikdörtgen 22">
            <a:extLst>
              <a:ext uri="{FF2B5EF4-FFF2-40B4-BE49-F238E27FC236}">
                <a16:creationId xmlns:a16="http://schemas.microsoft.com/office/drawing/2014/main" id="{66515873-27F1-2BEB-F837-11F73E05616B}"/>
              </a:ext>
            </a:extLst>
          </p:cNvPr>
          <p:cNvSpPr/>
          <p:nvPr/>
        </p:nvSpPr>
        <p:spPr>
          <a:xfrm>
            <a:off x="3463637" y="717540"/>
            <a:ext cx="8366772" cy="5509200"/>
          </a:xfrm>
          <a:prstGeom prst="rect">
            <a:avLst/>
          </a:prstGeom>
        </p:spPr>
        <p:txBody>
          <a:bodyPr wrap="square">
            <a:spAutoFit/>
          </a:bodyPr>
          <a:lstStyle/>
          <a:p>
            <a:r>
              <a:rPr lang="tr-TR" sz="2400" b="1" dirty="0">
                <a:solidFill>
                  <a:srgbClr val="C00000"/>
                </a:solidFill>
                <a:latin typeface="Roboto" panose="02000000000000000000" pitchFamily="2" charset="0"/>
                <a:ea typeface="Roboto" panose="02000000000000000000" pitchFamily="2" charset="0"/>
                <a:cs typeface="Roboto" panose="02000000000000000000" pitchFamily="2" charset="0"/>
              </a:rPr>
              <a:t>Kurumsal dönüşüm kapasitesi uygulamaları:</a:t>
            </a:r>
          </a:p>
          <a:p>
            <a:pPr marL="285750" indent="-285750">
              <a:buFont typeface="Arial" panose="020B0604020202020204" pitchFamily="34" charset="0"/>
              <a:buChar char="•"/>
            </a:pPr>
            <a:r>
              <a:rPr lang="tr-TR" sz="2400" dirty="0">
                <a:latin typeface="Roboto" panose="02000000000000000000" pitchFamily="2" charset="0"/>
                <a:ea typeface="Roboto" panose="02000000000000000000" pitchFamily="2" charset="0"/>
                <a:cs typeface="Roboto" panose="02000000000000000000" pitchFamily="2" charset="0"/>
              </a:rPr>
              <a:t>Dönüşümü Yönetmek Üst Süreci</a:t>
            </a:r>
          </a:p>
          <a:p>
            <a:pPr marL="285750" indent="-285750">
              <a:buFont typeface="Arial" panose="020B0604020202020204" pitchFamily="34" charset="0"/>
              <a:buChar char="•"/>
            </a:pPr>
            <a:r>
              <a:rPr lang="tr-TR" sz="2400" dirty="0">
                <a:latin typeface="Roboto" panose="02000000000000000000" pitchFamily="2" charset="0"/>
                <a:ea typeface="Roboto" panose="02000000000000000000" pitchFamily="2" charset="0"/>
                <a:cs typeface="Roboto" panose="02000000000000000000" pitchFamily="2" charset="0"/>
              </a:rPr>
              <a:t>Performansa Dayalı Süreç Yönetim Modeli</a:t>
            </a:r>
          </a:p>
          <a:p>
            <a:pPr marL="285750" indent="-285750">
              <a:buFont typeface="Arial" panose="020B0604020202020204" pitchFamily="34" charset="0"/>
              <a:buChar char="•"/>
            </a:pPr>
            <a:r>
              <a:rPr lang="tr-TR" sz="2400" dirty="0">
                <a:latin typeface="Roboto" panose="02000000000000000000" pitchFamily="2" charset="0"/>
                <a:ea typeface="Roboto" panose="02000000000000000000" pitchFamily="2" charset="0"/>
                <a:cs typeface="Roboto" panose="02000000000000000000" pitchFamily="2" charset="0"/>
              </a:rPr>
              <a:t>Kurumsal Dönüşüm Politikası</a:t>
            </a:r>
          </a:p>
          <a:p>
            <a:pPr marL="285750" indent="-285750">
              <a:buFont typeface="Arial" panose="020B0604020202020204" pitchFamily="34" charset="0"/>
              <a:buChar char="•"/>
            </a:pPr>
            <a:r>
              <a:rPr lang="tr-TR" sz="2400" dirty="0">
                <a:latin typeface="Roboto" panose="02000000000000000000" pitchFamily="2" charset="0"/>
                <a:ea typeface="Roboto" panose="02000000000000000000" pitchFamily="2" charset="0"/>
                <a:cs typeface="Roboto" panose="02000000000000000000" pitchFamily="2" charset="0"/>
              </a:rPr>
              <a:t>EFQM Modeli ile Dönüşüm Yönetimi Süreci</a:t>
            </a:r>
          </a:p>
          <a:p>
            <a:pPr marL="285750" indent="-285750">
              <a:buFont typeface="Arial" panose="020B0604020202020204" pitchFamily="34" charset="0"/>
              <a:buChar char="•"/>
            </a:pPr>
            <a:r>
              <a:rPr lang="tr-TR" sz="2400" dirty="0">
                <a:latin typeface="Roboto" panose="02000000000000000000" pitchFamily="2" charset="0"/>
                <a:ea typeface="Roboto" panose="02000000000000000000" pitchFamily="2" charset="0"/>
                <a:cs typeface="Roboto" panose="02000000000000000000" pitchFamily="2" charset="0"/>
              </a:rPr>
              <a:t>Kıyaslama Yaklaşımı (İç ve Dış Kıyaslamalar)</a:t>
            </a:r>
          </a:p>
          <a:p>
            <a:pPr marL="285750" indent="-285750">
              <a:buFont typeface="Arial" panose="020B0604020202020204" pitchFamily="34" charset="0"/>
              <a:buChar char="•"/>
            </a:pPr>
            <a:r>
              <a:rPr lang="tr-TR" sz="2400" dirty="0">
                <a:latin typeface="Roboto" panose="02000000000000000000" pitchFamily="2" charset="0"/>
                <a:ea typeface="Roboto" panose="02000000000000000000" pitchFamily="2" charset="0"/>
                <a:cs typeface="Roboto" panose="02000000000000000000" pitchFamily="2" charset="0"/>
              </a:rPr>
              <a:t>Döngüsel Ekonomi ve Değişim Politikaları</a:t>
            </a:r>
          </a:p>
          <a:p>
            <a:pPr marL="285750" indent="-285750">
              <a:buFont typeface="Arial" panose="020B0604020202020204" pitchFamily="34" charset="0"/>
              <a:buChar char="•"/>
            </a:pPr>
            <a:r>
              <a:rPr lang="tr-TR" sz="2400" dirty="0">
                <a:latin typeface="Roboto" panose="02000000000000000000" pitchFamily="2" charset="0"/>
                <a:ea typeface="Roboto" panose="02000000000000000000" pitchFamily="2" charset="0"/>
                <a:cs typeface="Roboto" panose="02000000000000000000" pitchFamily="2" charset="0"/>
              </a:rPr>
              <a:t>Bölgesel Kalkınma ve Misyon Farklılaşması Projeleri</a:t>
            </a:r>
          </a:p>
          <a:p>
            <a:pPr marL="285750" indent="-285750">
              <a:buFont typeface="Arial" panose="020B0604020202020204" pitchFamily="34" charset="0"/>
              <a:buChar char="•"/>
            </a:pPr>
            <a:r>
              <a:rPr lang="tr-TR" sz="2400" dirty="0">
                <a:latin typeface="Roboto" panose="02000000000000000000" pitchFamily="2" charset="0"/>
                <a:ea typeface="Roboto" panose="02000000000000000000" pitchFamily="2" charset="0"/>
                <a:cs typeface="Roboto" panose="02000000000000000000" pitchFamily="2" charset="0"/>
              </a:rPr>
              <a:t>Jeotermal Tarım ve Sağlık Alanında Pilot Üniversite Projeleri</a:t>
            </a:r>
          </a:p>
          <a:p>
            <a:pPr marL="285750" indent="-285750">
              <a:buFont typeface="Arial" panose="020B0604020202020204" pitchFamily="34" charset="0"/>
              <a:buChar char="•"/>
            </a:pPr>
            <a:r>
              <a:rPr lang="tr-TR" sz="2400" dirty="0">
                <a:latin typeface="Roboto" panose="02000000000000000000" pitchFamily="2" charset="0"/>
                <a:ea typeface="Roboto" panose="02000000000000000000" pitchFamily="2" charset="0"/>
                <a:cs typeface="Roboto" panose="02000000000000000000" pitchFamily="2" charset="0"/>
              </a:rPr>
              <a:t>Bütünleşik Kalite Yönetim Sistemi (BKYS)</a:t>
            </a:r>
          </a:p>
          <a:p>
            <a:pPr marL="285750" indent="-285750">
              <a:buFont typeface="Arial" panose="020B0604020202020204" pitchFamily="34" charset="0"/>
              <a:buChar char="•"/>
            </a:pPr>
            <a:r>
              <a:rPr lang="tr-TR" sz="2400" dirty="0">
                <a:latin typeface="Roboto" panose="02000000000000000000" pitchFamily="2" charset="0"/>
                <a:ea typeface="Roboto" panose="02000000000000000000" pitchFamily="2" charset="0"/>
                <a:cs typeface="Roboto" panose="02000000000000000000" pitchFamily="2" charset="0"/>
              </a:rPr>
              <a:t>Ahi Yeterliğe Dayalı Dijital Eğitim Portalı (AYDEP)</a:t>
            </a:r>
          </a:p>
          <a:p>
            <a:pPr marL="285750" indent="-285750">
              <a:buFont typeface="Arial" panose="020B0604020202020204" pitchFamily="34" charset="0"/>
              <a:buChar char="•"/>
            </a:pPr>
            <a:r>
              <a:rPr lang="tr-TR" sz="2400" dirty="0">
                <a:latin typeface="Roboto" panose="02000000000000000000" pitchFamily="2" charset="0"/>
                <a:ea typeface="Roboto" panose="02000000000000000000" pitchFamily="2" charset="0"/>
                <a:cs typeface="Roboto" panose="02000000000000000000" pitchFamily="2" charset="0"/>
              </a:rPr>
              <a:t>Üniversiteler Arası İşbirlikleri ile Dönüşümün Sürekliliği</a:t>
            </a:r>
          </a:p>
          <a:p>
            <a:pPr marL="285750" indent="-285750">
              <a:buFont typeface="Arial" panose="020B0604020202020204" pitchFamily="34" charset="0"/>
              <a:buChar char="•"/>
            </a:pPr>
            <a:r>
              <a:rPr lang="tr-TR" sz="2400" dirty="0">
                <a:latin typeface="Roboto" panose="02000000000000000000" pitchFamily="2" charset="0"/>
                <a:ea typeface="Roboto" panose="02000000000000000000" pitchFamily="2" charset="0"/>
                <a:cs typeface="Roboto" panose="02000000000000000000" pitchFamily="2" charset="0"/>
              </a:rPr>
              <a:t>Stratejik Planlama ve Çevik Yönetim Yetkinlikleri</a:t>
            </a:r>
          </a:p>
          <a:p>
            <a:endParaRPr lang="tr-TR" sz="1600" dirty="0">
              <a:latin typeface="Arial Narrow" panose="020B0606020202030204" pitchFamily="34" charset="0"/>
            </a:endParaRPr>
          </a:p>
        </p:txBody>
      </p:sp>
      <p:pic>
        <p:nvPicPr>
          <p:cNvPr id="4098" name="Picture 2" descr="Sayfa 14 | Proje Logo png | PNGEgg">
            <a:extLst>
              <a:ext uri="{FF2B5EF4-FFF2-40B4-BE49-F238E27FC236}">
                <a16:creationId xmlns:a16="http://schemas.microsoft.com/office/drawing/2014/main" id="{36DFF970-ACDC-E73A-0FA6-D3664B086A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344" y="3674341"/>
            <a:ext cx="1978314" cy="197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22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8" name="Dikdörtgen 7">
            <a:extLst>
              <a:ext uri="{FF2B5EF4-FFF2-40B4-BE49-F238E27FC236}">
                <a16:creationId xmlns:a16="http://schemas.microsoft.com/office/drawing/2014/main" id="{30654275-F807-7128-43B4-F33803A39683}"/>
              </a:ext>
            </a:extLst>
          </p:cNvPr>
          <p:cNvSpPr/>
          <p:nvPr/>
        </p:nvSpPr>
        <p:spPr>
          <a:xfrm>
            <a:off x="3214256" y="261928"/>
            <a:ext cx="8977745" cy="523220"/>
          </a:xfrm>
          <a:prstGeom prst="rect">
            <a:avLst/>
          </a:prstGeom>
        </p:spPr>
        <p:txBody>
          <a:bodyPr wrap="square">
            <a:spAutoFit/>
          </a:bodyPr>
          <a:lstStyle/>
          <a:p>
            <a:pPr algn="ctr"/>
            <a:r>
              <a:rPr lang="tr-TR" sz="28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Dönüşüm Yönetimi</a:t>
            </a:r>
          </a:p>
        </p:txBody>
      </p:sp>
      <p:sp>
        <p:nvSpPr>
          <p:cNvPr id="3" name="Metin kutusu 2">
            <a:extLst>
              <a:ext uri="{FF2B5EF4-FFF2-40B4-BE49-F238E27FC236}">
                <a16:creationId xmlns:a16="http://schemas.microsoft.com/office/drawing/2014/main" id="{6B45539F-3264-7A40-CE46-3AD6F2104EA7}"/>
              </a:ext>
            </a:extLst>
          </p:cNvPr>
          <p:cNvSpPr txBox="1"/>
          <p:nvPr/>
        </p:nvSpPr>
        <p:spPr>
          <a:xfrm>
            <a:off x="0" y="261928"/>
            <a:ext cx="3251200" cy="400110"/>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000" b="1" dirty="0">
                <a:solidFill>
                  <a:schemeClr val="accent1">
                    <a:lumMod val="75000"/>
                  </a:schemeClr>
                </a:solidFill>
                <a:effectLst>
                  <a:outerShdw blurRad="38100" dist="38100" dir="2700000" algn="tl">
                    <a:srgbClr val="000000">
                      <a:alpha val="43137"/>
                    </a:srgbClr>
                  </a:outerShdw>
                </a:effectLst>
                <a:latin typeface="Nunito" pitchFamily="2" charset="-94"/>
                <a:ea typeface="SimSun" panose="02010600030101010101" pitchFamily="2" charset="-122"/>
              </a:rPr>
              <a:t>KAP’ın Kazandırdıkları</a:t>
            </a:r>
            <a:endParaRPr kumimoji="0" lang="tr-TR" sz="2000" b="1" i="0" u="none" strike="noStrike" kern="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Nunito" pitchFamily="2" charset="-94"/>
              <a:ea typeface="SimSun" panose="02010600030101010101" pitchFamily="2" charset="-122"/>
              <a:sym typeface="Arial"/>
            </a:endParaRPr>
          </a:p>
        </p:txBody>
      </p:sp>
      <p:pic>
        <p:nvPicPr>
          <p:cNvPr id="5" name="Resim 4">
            <a:extLst>
              <a:ext uri="{FF2B5EF4-FFF2-40B4-BE49-F238E27FC236}">
                <a16:creationId xmlns:a16="http://schemas.microsoft.com/office/drawing/2014/main" id="{F1A9466E-8F5F-C298-C781-06145C78A8B8}"/>
              </a:ext>
            </a:extLst>
          </p:cNvPr>
          <p:cNvPicPr>
            <a:picLocks noChangeAspect="1"/>
          </p:cNvPicPr>
          <p:nvPr/>
        </p:nvPicPr>
        <p:blipFill>
          <a:blip r:embed="rId3"/>
          <a:stretch>
            <a:fillRect/>
          </a:stretch>
        </p:blipFill>
        <p:spPr>
          <a:xfrm>
            <a:off x="361591" y="839009"/>
            <a:ext cx="2651820" cy="2208852"/>
          </a:xfrm>
          <a:prstGeom prst="rect">
            <a:avLst/>
          </a:prstGeom>
        </p:spPr>
      </p:pic>
      <p:sp>
        <p:nvSpPr>
          <p:cNvPr id="23" name="Dikdörtgen 22">
            <a:extLst>
              <a:ext uri="{FF2B5EF4-FFF2-40B4-BE49-F238E27FC236}">
                <a16:creationId xmlns:a16="http://schemas.microsoft.com/office/drawing/2014/main" id="{66515873-27F1-2BEB-F837-11F73E05616B}"/>
              </a:ext>
            </a:extLst>
          </p:cNvPr>
          <p:cNvSpPr/>
          <p:nvPr/>
        </p:nvSpPr>
        <p:spPr>
          <a:xfrm>
            <a:off x="3463637" y="982176"/>
            <a:ext cx="8366772" cy="4893647"/>
          </a:xfrm>
          <a:prstGeom prst="rect">
            <a:avLst/>
          </a:prstGeom>
        </p:spPr>
        <p:txBody>
          <a:bodyPr wrap="square">
            <a:spAutoFit/>
          </a:bodyPr>
          <a:lstStyle/>
          <a:p>
            <a:r>
              <a:rPr lang="tr-TR" sz="2400" b="1" dirty="0">
                <a:solidFill>
                  <a:srgbClr val="C00000"/>
                </a:solidFill>
                <a:latin typeface="Arial Narrow" panose="020B0606020202030204" pitchFamily="34" charset="0"/>
              </a:rPr>
              <a:t>Liderlik </a:t>
            </a:r>
            <a:r>
              <a:rPr lang="tr-TR" sz="2400" dirty="0">
                <a:solidFill>
                  <a:srgbClr val="0D0D0D"/>
                </a:solidFill>
                <a:latin typeface="Arial Narrow" panose="020B0606020202030204" pitchFamily="34" charset="0"/>
              </a:rPr>
              <a:t> </a:t>
            </a:r>
            <a:r>
              <a:rPr lang="tr-TR" sz="2400" dirty="0">
                <a:latin typeface="Roboto" panose="02000000000000000000" pitchFamily="2" charset="0"/>
                <a:ea typeface="Roboto" panose="02000000000000000000" pitchFamily="2" charset="0"/>
                <a:cs typeface="Roboto" panose="02000000000000000000" pitchFamily="2" charset="0"/>
              </a:rPr>
              <a:t>anlayışında </a:t>
            </a:r>
            <a:r>
              <a:rPr lang="tr-TR" sz="2400" b="1" u="sng" dirty="0">
                <a:latin typeface="Roboto" panose="02000000000000000000" pitchFamily="2" charset="0"/>
                <a:ea typeface="Roboto" panose="02000000000000000000" pitchFamily="2" charset="0"/>
                <a:cs typeface="Roboto" panose="02000000000000000000" pitchFamily="2" charset="0"/>
              </a:rPr>
              <a:t>dönüştürücü liderlik </a:t>
            </a:r>
            <a:r>
              <a:rPr lang="tr-TR" sz="2400" dirty="0">
                <a:latin typeface="Roboto" panose="02000000000000000000" pitchFamily="2" charset="0"/>
                <a:ea typeface="Roboto" panose="02000000000000000000" pitchFamily="2" charset="0"/>
                <a:cs typeface="Roboto" panose="02000000000000000000" pitchFamily="2" charset="0"/>
              </a:rPr>
              <a:t>yaklaşımı benimsemiş ve bu yaklaşımı kurum kültürüne entegre etmiştir. </a:t>
            </a:r>
          </a:p>
          <a:p>
            <a:r>
              <a:rPr lang="tr-TR" sz="2400" dirty="0">
                <a:latin typeface="Roboto" panose="02000000000000000000" pitchFamily="2" charset="0"/>
                <a:ea typeface="Roboto" panose="02000000000000000000" pitchFamily="2" charset="0"/>
                <a:cs typeface="Roboto" panose="02000000000000000000" pitchFamily="2" charset="0"/>
              </a:rPr>
              <a:t>Üniversite, liderliği yalnızca üst yönetimle sınırlı tutmayıp, tüm seviyelerdeki yöneticilere yayarak, kurumsal dönüşümü ve etkinliği artırmayı hedeflemiştir. </a:t>
            </a:r>
          </a:p>
          <a:p>
            <a:pPr marL="285750" indent="-285750">
              <a:buFont typeface="Arial" panose="020B0604020202020204" pitchFamily="34" charset="0"/>
              <a:buChar char="•"/>
            </a:pPr>
            <a:r>
              <a:rPr lang="tr-TR" sz="2400" dirty="0">
                <a:latin typeface="Roboto" panose="02000000000000000000" pitchFamily="2" charset="0"/>
                <a:ea typeface="Roboto" panose="02000000000000000000" pitchFamily="2" charset="0"/>
                <a:cs typeface="Roboto" panose="02000000000000000000" pitchFamily="2" charset="0"/>
              </a:rPr>
              <a:t>Çevik Liderlik Yaklaşımı ve Yönetim Modeli</a:t>
            </a:r>
          </a:p>
          <a:p>
            <a:pPr marL="285750" indent="-285750">
              <a:buFont typeface="Arial" panose="020B0604020202020204" pitchFamily="34" charset="0"/>
              <a:buChar char="•"/>
            </a:pPr>
            <a:r>
              <a:rPr lang="tr-TR" sz="2400" dirty="0">
                <a:latin typeface="Roboto" panose="02000000000000000000" pitchFamily="2" charset="0"/>
                <a:ea typeface="Roboto" panose="02000000000000000000" pitchFamily="2" charset="0"/>
                <a:cs typeface="Roboto" panose="02000000000000000000" pitchFamily="2" charset="0"/>
              </a:rPr>
              <a:t>Paylaşılmış Liderlik ve Yetki Devrine Dayalı Kurumsal Dönüşüm</a:t>
            </a:r>
          </a:p>
          <a:p>
            <a:pPr marL="285750" indent="-285750">
              <a:buFont typeface="Arial" panose="020B0604020202020204" pitchFamily="34" charset="0"/>
              <a:buChar char="•"/>
            </a:pPr>
            <a:r>
              <a:rPr lang="tr-TR" sz="2400" dirty="0">
                <a:latin typeface="Roboto" panose="02000000000000000000" pitchFamily="2" charset="0"/>
                <a:ea typeface="Roboto" panose="02000000000000000000" pitchFamily="2" charset="0"/>
                <a:cs typeface="Roboto" panose="02000000000000000000" pitchFamily="2" charset="0"/>
              </a:rPr>
              <a:t>Vizyoner ve Dönüştürücü Liderlik Uygulamaları</a:t>
            </a:r>
          </a:p>
          <a:p>
            <a:pPr marL="285750" indent="-285750">
              <a:buFont typeface="Arial" panose="020B0604020202020204" pitchFamily="34" charset="0"/>
              <a:buChar char="•"/>
            </a:pPr>
            <a:r>
              <a:rPr lang="tr-TR" sz="2400" dirty="0">
                <a:latin typeface="Roboto" panose="02000000000000000000" pitchFamily="2" charset="0"/>
                <a:ea typeface="Roboto" panose="02000000000000000000" pitchFamily="2" charset="0"/>
                <a:cs typeface="Roboto" panose="02000000000000000000" pitchFamily="2" charset="0"/>
              </a:rPr>
              <a:t>Stratejik Hedeflere Yönelik Güçlü İletişim Ağı</a:t>
            </a:r>
          </a:p>
          <a:p>
            <a:pPr marL="285750" indent="-285750">
              <a:buFont typeface="Arial" panose="020B0604020202020204" pitchFamily="34" charset="0"/>
              <a:buChar char="•"/>
            </a:pPr>
            <a:r>
              <a:rPr lang="tr-TR" sz="2400" dirty="0">
                <a:latin typeface="Roboto" panose="02000000000000000000" pitchFamily="2" charset="0"/>
                <a:ea typeface="Roboto" panose="02000000000000000000" pitchFamily="2" charset="0"/>
                <a:cs typeface="Roboto" panose="02000000000000000000" pitchFamily="2" charset="0"/>
              </a:rPr>
              <a:t>Liderlik Yaklaşımı Süreci ile Kalite Kültürünün Sürekliliği</a:t>
            </a:r>
          </a:p>
          <a:p>
            <a:pPr marL="285750" indent="-285750">
              <a:buFont typeface="Arial" panose="020B0604020202020204" pitchFamily="34" charset="0"/>
              <a:buChar char="•"/>
            </a:pPr>
            <a:r>
              <a:rPr lang="tr-TR" sz="2400" dirty="0">
                <a:latin typeface="Roboto" panose="02000000000000000000" pitchFamily="2" charset="0"/>
                <a:ea typeface="Roboto" panose="02000000000000000000" pitchFamily="2" charset="0"/>
                <a:cs typeface="Roboto" panose="02000000000000000000" pitchFamily="2" charset="0"/>
              </a:rPr>
              <a:t>Liderlik Yaklaşımı Etkinliğini Ölçme ve İyileştirme Anketleri</a:t>
            </a:r>
          </a:p>
        </p:txBody>
      </p:sp>
      <p:pic>
        <p:nvPicPr>
          <p:cNvPr id="4" name="Resim 3">
            <a:extLst>
              <a:ext uri="{FF2B5EF4-FFF2-40B4-BE49-F238E27FC236}">
                <a16:creationId xmlns:a16="http://schemas.microsoft.com/office/drawing/2014/main" id="{9A1D6221-3BAF-2406-8B83-21B85CCABF8B}"/>
              </a:ext>
            </a:extLst>
          </p:cNvPr>
          <p:cNvPicPr>
            <a:picLocks noChangeAspect="1"/>
          </p:cNvPicPr>
          <p:nvPr/>
        </p:nvPicPr>
        <p:blipFill>
          <a:blip r:embed="rId4"/>
          <a:stretch>
            <a:fillRect/>
          </a:stretch>
        </p:blipFill>
        <p:spPr>
          <a:xfrm>
            <a:off x="68739" y="3509681"/>
            <a:ext cx="3113722" cy="1902830"/>
          </a:xfrm>
          <a:prstGeom prst="rect">
            <a:avLst/>
          </a:prstGeom>
        </p:spPr>
      </p:pic>
    </p:spTree>
    <p:extLst>
      <p:ext uri="{BB962C8B-B14F-4D97-AF65-F5344CB8AC3E}">
        <p14:creationId xmlns:p14="http://schemas.microsoft.com/office/powerpoint/2010/main" val="85922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8" name="Dikdörtgen 7">
            <a:extLst>
              <a:ext uri="{FF2B5EF4-FFF2-40B4-BE49-F238E27FC236}">
                <a16:creationId xmlns:a16="http://schemas.microsoft.com/office/drawing/2014/main" id="{30654275-F807-7128-43B4-F33803A39683}"/>
              </a:ext>
            </a:extLst>
          </p:cNvPr>
          <p:cNvSpPr/>
          <p:nvPr/>
        </p:nvSpPr>
        <p:spPr>
          <a:xfrm>
            <a:off x="3214256" y="261928"/>
            <a:ext cx="8977745" cy="1631216"/>
          </a:xfrm>
          <a:prstGeom prst="rect">
            <a:avLst/>
          </a:prstGeom>
        </p:spPr>
        <p:txBody>
          <a:bodyPr wrap="square">
            <a:spAutoFit/>
          </a:bodyPr>
          <a:lstStyle/>
          <a:p>
            <a:pPr algn="ctr"/>
            <a:r>
              <a:rPr lang="tr-TR" sz="28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Dönüşüm Yönetimi</a:t>
            </a:r>
          </a:p>
          <a:p>
            <a:pPr marL="285750" indent="-285750">
              <a:buFont typeface="Wingdings" panose="05000000000000000000" pitchFamily="2" charset="2"/>
              <a:buChar char="§"/>
            </a:pPr>
            <a:r>
              <a:rPr lang="tr-TR" sz="1800" b="1" u="sng" dirty="0">
                <a:effectLst/>
                <a:latin typeface="Roboto" panose="02000000000000000000" pitchFamily="2" charset="0"/>
                <a:ea typeface="Roboto" panose="02000000000000000000" pitchFamily="2" charset="0"/>
                <a:cs typeface="Roboto" panose="02000000000000000000" pitchFamily="2" charset="0"/>
              </a:rPr>
              <a:t>Dönüşüm Yönetimi </a:t>
            </a:r>
            <a:r>
              <a:rPr lang="tr-TR" sz="1800" dirty="0">
                <a:effectLst/>
                <a:latin typeface="Roboto" panose="02000000000000000000" pitchFamily="2" charset="0"/>
                <a:ea typeface="Roboto" panose="02000000000000000000" pitchFamily="2" charset="0"/>
                <a:cs typeface="Roboto" panose="02000000000000000000" pitchFamily="2" charset="0"/>
              </a:rPr>
              <a:t>Üniversitenin </a:t>
            </a:r>
            <a:r>
              <a:rPr lang="tr-TR" sz="1800" b="1" u="sng" dirty="0">
                <a:latin typeface="Roboto" panose="02000000000000000000" pitchFamily="2" charset="0"/>
                <a:ea typeface="Roboto" panose="02000000000000000000" pitchFamily="2" charset="0"/>
                <a:cs typeface="Roboto" panose="02000000000000000000" pitchFamily="2" charset="0"/>
              </a:rPr>
              <a:t>üst süreci </a:t>
            </a:r>
            <a:r>
              <a:rPr lang="tr-TR" sz="1800" dirty="0">
                <a:effectLst/>
                <a:latin typeface="Roboto" panose="02000000000000000000" pitchFamily="2" charset="0"/>
                <a:ea typeface="Roboto" panose="02000000000000000000" pitchFamily="2" charset="0"/>
                <a:cs typeface="Roboto" panose="02000000000000000000" pitchFamily="2" charset="0"/>
              </a:rPr>
              <a:t>olarak belirlendi.</a:t>
            </a:r>
          </a:p>
          <a:p>
            <a:pPr marL="285750" indent="-285750">
              <a:buFont typeface="Wingdings" panose="05000000000000000000" pitchFamily="2" charset="2"/>
              <a:buChar char="§"/>
            </a:pPr>
            <a:r>
              <a:rPr lang="tr-TR" sz="1800" dirty="0">
                <a:latin typeface="Roboto" panose="02000000000000000000" pitchFamily="2" charset="0"/>
                <a:ea typeface="Roboto" panose="02000000000000000000" pitchFamily="2" charset="0"/>
                <a:cs typeface="Roboto" panose="02000000000000000000" pitchFamily="2" charset="0"/>
              </a:rPr>
              <a:t>Üniversitenin </a:t>
            </a:r>
            <a:r>
              <a:rPr lang="tr-TR" sz="1800" b="1" dirty="0">
                <a:latin typeface="Roboto" panose="02000000000000000000" pitchFamily="2" charset="0"/>
                <a:ea typeface="Roboto" panose="02000000000000000000" pitchFamily="2" charset="0"/>
                <a:cs typeface="Roboto" panose="02000000000000000000" pitchFamily="2" charset="0"/>
              </a:rPr>
              <a:t>stratejik hedeflerine </a:t>
            </a:r>
            <a:r>
              <a:rPr lang="tr-TR" sz="1800" dirty="0">
                <a:latin typeface="Roboto" panose="02000000000000000000" pitchFamily="2" charset="0"/>
                <a:ea typeface="Roboto" panose="02000000000000000000" pitchFamily="2" charset="0"/>
                <a:cs typeface="Roboto" panose="02000000000000000000" pitchFamily="2" charset="0"/>
              </a:rPr>
              <a:t>ulaşmasında yol gösterici bir sistem kuruldu. </a:t>
            </a:r>
          </a:p>
          <a:p>
            <a:pPr marL="285750" indent="-285750">
              <a:buFont typeface="Wingdings" panose="05000000000000000000" pitchFamily="2" charset="2"/>
              <a:buChar char="§"/>
            </a:pPr>
            <a:r>
              <a:rPr lang="tr-TR" sz="1800" b="1" u="sng" dirty="0">
                <a:latin typeface="Roboto" panose="02000000000000000000" pitchFamily="2" charset="0"/>
                <a:ea typeface="Roboto" panose="02000000000000000000" pitchFamily="2" charset="0"/>
                <a:cs typeface="Roboto" panose="02000000000000000000" pitchFamily="2" charset="0"/>
              </a:rPr>
              <a:t>Dönüşümcü liderlik </a:t>
            </a:r>
            <a:r>
              <a:rPr lang="tr-TR" sz="1800" dirty="0">
                <a:latin typeface="Roboto" panose="02000000000000000000" pitchFamily="2" charset="0"/>
                <a:ea typeface="Roboto" panose="02000000000000000000" pitchFamily="2" charset="0"/>
                <a:cs typeface="Roboto" panose="02000000000000000000" pitchFamily="2" charset="0"/>
              </a:rPr>
              <a:t>yaklaşımı benimsendi. </a:t>
            </a:r>
            <a:r>
              <a:rPr lang="tr-TR" sz="1800" b="1" u="sng" dirty="0">
                <a:latin typeface="Roboto" panose="02000000000000000000" pitchFamily="2" charset="0"/>
                <a:ea typeface="Roboto" panose="02000000000000000000" pitchFamily="2" charset="0"/>
                <a:cs typeface="Roboto" panose="02000000000000000000" pitchFamily="2" charset="0"/>
              </a:rPr>
              <a:t>Dönüşüm hedefleri </a:t>
            </a:r>
            <a:r>
              <a:rPr lang="tr-TR" sz="1800" dirty="0">
                <a:latin typeface="Roboto" panose="02000000000000000000" pitchFamily="2" charset="0"/>
                <a:ea typeface="Roboto" panose="02000000000000000000" pitchFamily="2" charset="0"/>
                <a:cs typeface="Roboto" panose="02000000000000000000" pitchFamily="2" charset="0"/>
              </a:rPr>
              <a:t>belirlendi.</a:t>
            </a:r>
          </a:p>
          <a:p>
            <a:pPr marL="285750" indent="-285750">
              <a:buFont typeface="Wingdings" panose="05000000000000000000" pitchFamily="2" charset="2"/>
              <a:buChar char="§"/>
            </a:pPr>
            <a:r>
              <a:rPr lang="tr-TR" sz="1800" b="1" u="sng" dirty="0">
                <a:latin typeface="Roboto" panose="02000000000000000000" pitchFamily="2" charset="0"/>
                <a:ea typeface="Roboto" panose="02000000000000000000" pitchFamily="2" charset="0"/>
                <a:cs typeface="Roboto" panose="02000000000000000000" pitchFamily="2" charset="0"/>
              </a:rPr>
              <a:t>İyileştirme alanları </a:t>
            </a:r>
            <a:r>
              <a:rPr lang="tr-TR" sz="1800" dirty="0">
                <a:latin typeface="Roboto" panose="02000000000000000000" pitchFamily="2" charset="0"/>
                <a:ea typeface="Roboto" panose="02000000000000000000" pitchFamily="2" charset="0"/>
                <a:cs typeface="Roboto" panose="02000000000000000000" pitchFamily="2" charset="0"/>
              </a:rPr>
              <a:t>belirlendi ve bunlara yönelik </a:t>
            </a:r>
            <a:r>
              <a:rPr lang="tr-TR" sz="1800" b="1" u="sng" dirty="0">
                <a:latin typeface="Roboto" panose="02000000000000000000" pitchFamily="2" charset="0"/>
                <a:ea typeface="Roboto" panose="02000000000000000000" pitchFamily="2" charset="0"/>
                <a:cs typeface="Roboto" panose="02000000000000000000" pitchFamily="2" charset="0"/>
              </a:rPr>
              <a:t>iyileştirme planları </a:t>
            </a:r>
            <a:r>
              <a:rPr lang="tr-TR" sz="1800" dirty="0">
                <a:latin typeface="Roboto" panose="02000000000000000000" pitchFamily="2" charset="0"/>
                <a:ea typeface="Roboto" panose="02000000000000000000" pitchFamily="2" charset="0"/>
                <a:cs typeface="Roboto" panose="02000000000000000000" pitchFamily="2" charset="0"/>
              </a:rPr>
              <a:t>oluşturuldu.</a:t>
            </a:r>
          </a:p>
        </p:txBody>
      </p:sp>
      <p:sp>
        <p:nvSpPr>
          <p:cNvPr id="3" name="Metin kutusu 2">
            <a:extLst>
              <a:ext uri="{FF2B5EF4-FFF2-40B4-BE49-F238E27FC236}">
                <a16:creationId xmlns:a16="http://schemas.microsoft.com/office/drawing/2014/main" id="{6B45539F-3264-7A40-CE46-3AD6F2104EA7}"/>
              </a:ext>
            </a:extLst>
          </p:cNvPr>
          <p:cNvSpPr txBox="1"/>
          <p:nvPr/>
        </p:nvSpPr>
        <p:spPr>
          <a:xfrm>
            <a:off x="0" y="261928"/>
            <a:ext cx="3251200" cy="400110"/>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000" b="1" dirty="0">
                <a:solidFill>
                  <a:schemeClr val="accent1">
                    <a:lumMod val="75000"/>
                  </a:schemeClr>
                </a:solidFill>
                <a:effectLst>
                  <a:outerShdw blurRad="38100" dist="38100" dir="2700000" algn="tl">
                    <a:srgbClr val="000000">
                      <a:alpha val="43137"/>
                    </a:srgbClr>
                  </a:outerShdw>
                </a:effectLst>
                <a:latin typeface="Nunito" pitchFamily="2" charset="-94"/>
                <a:ea typeface="SimSun" panose="02010600030101010101" pitchFamily="2" charset="-122"/>
              </a:rPr>
              <a:t>KAP’ın Kazandırdıkları</a:t>
            </a:r>
            <a:endParaRPr kumimoji="0" lang="tr-TR" sz="2000" b="1" i="0" u="none" strike="noStrike" kern="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Nunito" pitchFamily="2" charset="-94"/>
              <a:ea typeface="SimSun" panose="02010600030101010101" pitchFamily="2" charset="-122"/>
              <a:sym typeface="Arial"/>
            </a:endParaRPr>
          </a:p>
        </p:txBody>
      </p:sp>
      <p:pic>
        <p:nvPicPr>
          <p:cNvPr id="5" name="Resim 4">
            <a:extLst>
              <a:ext uri="{FF2B5EF4-FFF2-40B4-BE49-F238E27FC236}">
                <a16:creationId xmlns:a16="http://schemas.microsoft.com/office/drawing/2014/main" id="{F1A9466E-8F5F-C298-C781-06145C78A8B8}"/>
              </a:ext>
            </a:extLst>
          </p:cNvPr>
          <p:cNvPicPr>
            <a:picLocks noChangeAspect="1"/>
          </p:cNvPicPr>
          <p:nvPr/>
        </p:nvPicPr>
        <p:blipFill>
          <a:blip r:embed="rId3"/>
          <a:stretch>
            <a:fillRect/>
          </a:stretch>
        </p:blipFill>
        <p:spPr>
          <a:xfrm>
            <a:off x="361591" y="839009"/>
            <a:ext cx="2651820" cy="2208852"/>
          </a:xfrm>
          <a:prstGeom prst="rect">
            <a:avLst/>
          </a:prstGeom>
        </p:spPr>
      </p:pic>
      <p:pic>
        <p:nvPicPr>
          <p:cNvPr id="4" name="Resim 3">
            <a:extLst>
              <a:ext uri="{FF2B5EF4-FFF2-40B4-BE49-F238E27FC236}">
                <a16:creationId xmlns:a16="http://schemas.microsoft.com/office/drawing/2014/main" id="{AE99095E-E287-5439-14AE-B46EC1F8DCA7}"/>
              </a:ext>
            </a:extLst>
          </p:cNvPr>
          <p:cNvPicPr>
            <a:picLocks noChangeAspect="1"/>
          </p:cNvPicPr>
          <p:nvPr/>
        </p:nvPicPr>
        <p:blipFill>
          <a:blip r:embed="rId4"/>
          <a:stretch>
            <a:fillRect/>
          </a:stretch>
        </p:blipFill>
        <p:spPr>
          <a:xfrm>
            <a:off x="138546" y="3226469"/>
            <a:ext cx="5495636" cy="2086077"/>
          </a:xfrm>
          <a:prstGeom prst="rect">
            <a:avLst/>
          </a:prstGeom>
        </p:spPr>
      </p:pic>
      <p:pic>
        <p:nvPicPr>
          <p:cNvPr id="9" name="Resim 8">
            <a:extLst>
              <a:ext uri="{FF2B5EF4-FFF2-40B4-BE49-F238E27FC236}">
                <a16:creationId xmlns:a16="http://schemas.microsoft.com/office/drawing/2014/main" id="{703DABF6-C586-F79A-530F-3014E986F760}"/>
              </a:ext>
            </a:extLst>
          </p:cNvPr>
          <p:cNvPicPr>
            <a:picLocks noChangeAspect="1"/>
          </p:cNvPicPr>
          <p:nvPr/>
        </p:nvPicPr>
        <p:blipFill>
          <a:blip r:embed="rId5"/>
          <a:stretch>
            <a:fillRect/>
          </a:stretch>
        </p:blipFill>
        <p:spPr>
          <a:xfrm>
            <a:off x="5921230" y="2207346"/>
            <a:ext cx="5133975" cy="4124325"/>
          </a:xfrm>
          <a:prstGeom prst="rect">
            <a:avLst/>
          </a:prstGeom>
        </p:spPr>
      </p:pic>
      <mc:AlternateContent xmlns:mc="http://schemas.openxmlformats.org/markup-compatibility/2006" xmlns:p14="http://schemas.microsoft.com/office/powerpoint/2010/main">
        <mc:Choice Requires="p14">
          <p:contentPart p14:bwMode="auto" r:id="rId6">
            <p14:nvContentPartPr>
              <p14:cNvPr id="10" name="Mürekkep 9">
                <a:extLst>
                  <a:ext uri="{FF2B5EF4-FFF2-40B4-BE49-F238E27FC236}">
                    <a16:creationId xmlns:a16="http://schemas.microsoft.com/office/drawing/2014/main" id="{2C6C2B4F-66D4-99E4-0396-D958A901A0EC}"/>
                  </a:ext>
                </a:extLst>
              </p14:cNvPr>
              <p14:cNvContentPartPr/>
              <p14:nvPr/>
            </p14:nvContentPartPr>
            <p14:xfrm>
              <a:off x="350738" y="4257549"/>
              <a:ext cx="1124640" cy="19800"/>
            </p14:xfrm>
          </p:contentPart>
        </mc:Choice>
        <mc:Fallback xmlns="">
          <p:pic>
            <p:nvPicPr>
              <p:cNvPr id="10" name="Mürekkep 9">
                <a:extLst>
                  <a:ext uri="{FF2B5EF4-FFF2-40B4-BE49-F238E27FC236}">
                    <a16:creationId xmlns:a16="http://schemas.microsoft.com/office/drawing/2014/main" id="{2C6C2B4F-66D4-99E4-0396-D958A901A0EC}"/>
                  </a:ext>
                </a:extLst>
              </p:cNvPr>
              <p:cNvPicPr/>
              <p:nvPr/>
            </p:nvPicPr>
            <p:blipFill>
              <a:blip r:embed="rId7"/>
              <a:stretch>
                <a:fillRect/>
              </a:stretch>
            </p:blipFill>
            <p:spPr>
              <a:xfrm>
                <a:off x="296755" y="4149549"/>
                <a:ext cx="1232246"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Mürekkep 10">
                <a:extLst>
                  <a:ext uri="{FF2B5EF4-FFF2-40B4-BE49-F238E27FC236}">
                    <a16:creationId xmlns:a16="http://schemas.microsoft.com/office/drawing/2014/main" id="{241967C4-6629-59B2-B5EE-D1AC9DCBBFCB}"/>
                  </a:ext>
                </a:extLst>
              </p14:cNvPr>
              <p14:cNvContentPartPr/>
              <p14:nvPr/>
            </p14:nvContentPartPr>
            <p14:xfrm>
              <a:off x="6206498" y="2658069"/>
              <a:ext cx="1919160" cy="38880"/>
            </p14:xfrm>
          </p:contentPart>
        </mc:Choice>
        <mc:Fallback xmlns="">
          <p:pic>
            <p:nvPicPr>
              <p:cNvPr id="11" name="Mürekkep 10">
                <a:extLst>
                  <a:ext uri="{FF2B5EF4-FFF2-40B4-BE49-F238E27FC236}">
                    <a16:creationId xmlns:a16="http://schemas.microsoft.com/office/drawing/2014/main" id="{241967C4-6629-59B2-B5EE-D1AC9DCBBFCB}"/>
                  </a:ext>
                </a:extLst>
              </p:cNvPr>
              <p:cNvPicPr/>
              <p:nvPr/>
            </p:nvPicPr>
            <p:blipFill>
              <a:blip r:embed="rId9"/>
              <a:stretch>
                <a:fillRect/>
              </a:stretch>
            </p:blipFill>
            <p:spPr>
              <a:xfrm>
                <a:off x="6152498" y="2551060"/>
                <a:ext cx="2026800" cy="25254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Mürekkep 12">
                <a:extLst>
                  <a:ext uri="{FF2B5EF4-FFF2-40B4-BE49-F238E27FC236}">
                    <a16:creationId xmlns:a16="http://schemas.microsoft.com/office/drawing/2014/main" id="{27DDFFED-4EB3-EEAB-689F-6396A0940CD4}"/>
                  </a:ext>
                </a:extLst>
              </p14:cNvPr>
              <p14:cNvContentPartPr/>
              <p14:nvPr/>
            </p14:nvContentPartPr>
            <p14:xfrm>
              <a:off x="6243218" y="3019869"/>
              <a:ext cx="1518840" cy="9720"/>
            </p14:xfrm>
          </p:contentPart>
        </mc:Choice>
        <mc:Fallback xmlns="">
          <p:pic>
            <p:nvPicPr>
              <p:cNvPr id="13" name="Mürekkep 12">
                <a:extLst>
                  <a:ext uri="{FF2B5EF4-FFF2-40B4-BE49-F238E27FC236}">
                    <a16:creationId xmlns:a16="http://schemas.microsoft.com/office/drawing/2014/main" id="{27DDFFED-4EB3-EEAB-689F-6396A0940CD4}"/>
                  </a:ext>
                </a:extLst>
              </p:cNvPr>
              <p:cNvPicPr/>
              <p:nvPr/>
            </p:nvPicPr>
            <p:blipFill>
              <a:blip r:embed="rId11"/>
              <a:stretch>
                <a:fillRect/>
              </a:stretch>
            </p:blipFill>
            <p:spPr>
              <a:xfrm>
                <a:off x="6189218" y="2915726"/>
                <a:ext cx="1626480" cy="21765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Mürekkep 13">
                <a:extLst>
                  <a:ext uri="{FF2B5EF4-FFF2-40B4-BE49-F238E27FC236}">
                    <a16:creationId xmlns:a16="http://schemas.microsoft.com/office/drawing/2014/main" id="{18D40243-818B-4345-AED3-940279A56AAA}"/>
                  </a:ext>
                </a:extLst>
              </p14:cNvPr>
              <p14:cNvContentPartPr/>
              <p14:nvPr/>
            </p14:nvContentPartPr>
            <p14:xfrm>
              <a:off x="6271298" y="3379509"/>
              <a:ext cx="1393560" cy="29520"/>
            </p14:xfrm>
          </p:contentPart>
        </mc:Choice>
        <mc:Fallback xmlns="">
          <p:pic>
            <p:nvPicPr>
              <p:cNvPr id="14" name="Mürekkep 13">
                <a:extLst>
                  <a:ext uri="{FF2B5EF4-FFF2-40B4-BE49-F238E27FC236}">
                    <a16:creationId xmlns:a16="http://schemas.microsoft.com/office/drawing/2014/main" id="{18D40243-818B-4345-AED3-940279A56AAA}"/>
                  </a:ext>
                </a:extLst>
              </p:cNvPr>
              <p:cNvPicPr/>
              <p:nvPr/>
            </p:nvPicPr>
            <p:blipFill>
              <a:blip r:embed="rId13"/>
              <a:stretch>
                <a:fillRect/>
              </a:stretch>
            </p:blipFill>
            <p:spPr>
              <a:xfrm>
                <a:off x="6217298" y="3271509"/>
                <a:ext cx="15012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Mürekkep 14">
                <a:extLst>
                  <a:ext uri="{FF2B5EF4-FFF2-40B4-BE49-F238E27FC236}">
                    <a16:creationId xmlns:a16="http://schemas.microsoft.com/office/drawing/2014/main" id="{57A715BE-C842-4715-14DC-762E92380D03}"/>
                  </a:ext>
                </a:extLst>
              </p14:cNvPr>
              <p14:cNvContentPartPr/>
              <p14:nvPr/>
            </p14:nvContentPartPr>
            <p14:xfrm>
              <a:off x="6234218" y="3702429"/>
              <a:ext cx="1477440" cy="56880"/>
            </p14:xfrm>
          </p:contentPart>
        </mc:Choice>
        <mc:Fallback xmlns="">
          <p:pic>
            <p:nvPicPr>
              <p:cNvPr id="15" name="Mürekkep 14">
                <a:extLst>
                  <a:ext uri="{FF2B5EF4-FFF2-40B4-BE49-F238E27FC236}">
                    <a16:creationId xmlns:a16="http://schemas.microsoft.com/office/drawing/2014/main" id="{57A715BE-C842-4715-14DC-762E92380D03}"/>
                  </a:ext>
                </a:extLst>
              </p:cNvPr>
              <p:cNvPicPr/>
              <p:nvPr/>
            </p:nvPicPr>
            <p:blipFill>
              <a:blip r:embed="rId15"/>
              <a:stretch>
                <a:fillRect/>
              </a:stretch>
            </p:blipFill>
            <p:spPr>
              <a:xfrm>
                <a:off x="6180205" y="3594429"/>
                <a:ext cx="1585106"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Mürekkep 15">
                <a:extLst>
                  <a:ext uri="{FF2B5EF4-FFF2-40B4-BE49-F238E27FC236}">
                    <a16:creationId xmlns:a16="http://schemas.microsoft.com/office/drawing/2014/main" id="{D1558307-E911-C42A-E06E-93A08A383F92}"/>
                  </a:ext>
                </a:extLst>
              </p14:cNvPr>
              <p14:cNvContentPartPr/>
              <p14:nvPr/>
            </p14:nvContentPartPr>
            <p14:xfrm>
              <a:off x="6281378" y="4053429"/>
              <a:ext cx="1723680" cy="58320"/>
            </p14:xfrm>
          </p:contentPart>
        </mc:Choice>
        <mc:Fallback xmlns="">
          <p:pic>
            <p:nvPicPr>
              <p:cNvPr id="16" name="Mürekkep 15">
                <a:extLst>
                  <a:ext uri="{FF2B5EF4-FFF2-40B4-BE49-F238E27FC236}">
                    <a16:creationId xmlns:a16="http://schemas.microsoft.com/office/drawing/2014/main" id="{D1558307-E911-C42A-E06E-93A08A383F92}"/>
                  </a:ext>
                </a:extLst>
              </p:cNvPr>
              <p:cNvPicPr/>
              <p:nvPr/>
            </p:nvPicPr>
            <p:blipFill>
              <a:blip r:embed="rId17"/>
              <a:stretch>
                <a:fillRect/>
              </a:stretch>
            </p:blipFill>
            <p:spPr>
              <a:xfrm>
                <a:off x="6227378" y="3945429"/>
                <a:ext cx="18313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Mürekkep 16">
                <a:extLst>
                  <a:ext uri="{FF2B5EF4-FFF2-40B4-BE49-F238E27FC236}">
                    <a16:creationId xmlns:a16="http://schemas.microsoft.com/office/drawing/2014/main" id="{C00BF332-4BF2-D921-F22D-332FD0090F63}"/>
                  </a:ext>
                </a:extLst>
              </p14:cNvPr>
              <p14:cNvContentPartPr/>
              <p14:nvPr/>
            </p14:nvContentPartPr>
            <p14:xfrm>
              <a:off x="6280298" y="4405509"/>
              <a:ext cx="1126080" cy="29160"/>
            </p14:xfrm>
          </p:contentPart>
        </mc:Choice>
        <mc:Fallback xmlns="">
          <p:pic>
            <p:nvPicPr>
              <p:cNvPr id="17" name="Mürekkep 16">
                <a:extLst>
                  <a:ext uri="{FF2B5EF4-FFF2-40B4-BE49-F238E27FC236}">
                    <a16:creationId xmlns:a16="http://schemas.microsoft.com/office/drawing/2014/main" id="{C00BF332-4BF2-D921-F22D-332FD0090F63}"/>
                  </a:ext>
                </a:extLst>
              </p:cNvPr>
              <p:cNvPicPr/>
              <p:nvPr/>
            </p:nvPicPr>
            <p:blipFill>
              <a:blip r:embed="rId19"/>
              <a:stretch>
                <a:fillRect/>
              </a:stretch>
            </p:blipFill>
            <p:spPr>
              <a:xfrm>
                <a:off x="6226298" y="4297509"/>
                <a:ext cx="12337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Mürekkep 17">
                <a:extLst>
                  <a:ext uri="{FF2B5EF4-FFF2-40B4-BE49-F238E27FC236}">
                    <a16:creationId xmlns:a16="http://schemas.microsoft.com/office/drawing/2014/main" id="{E5F3714E-EFB9-7625-74F4-37D032EFA474}"/>
                  </a:ext>
                </a:extLst>
              </p14:cNvPr>
              <p14:cNvContentPartPr/>
              <p14:nvPr/>
            </p14:nvContentPartPr>
            <p14:xfrm>
              <a:off x="6326378" y="4737069"/>
              <a:ext cx="2679840" cy="56520"/>
            </p14:xfrm>
          </p:contentPart>
        </mc:Choice>
        <mc:Fallback xmlns="">
          <p:pic>
            <p:nvPicPr>
              <p:cNvPr id="18" name="Mürekkep 17">
                <a:extLst>
                  <a:ext uri="{FF2B5EF4-FFF2-40B4-BE49-F238E27FC236}">
                    <a16:creationId xmlns:a16="http://schemas.microsoft.com/office/drawing/2014/main" id="{E5F3714E-EFB9-7625-74F4-37D032EFA474}"/>
                  </a:ext>
                </a:extLst>
              </p:cNvPr>
              <p:cNvPicPr/>
              <p:nvPr/>
            </p:nvPicPr>
            <p:blipFill>
              <a:blip r:embed="rId21"/>
              <a:stretch>
                <a:fillRect/>
              </a:stretch>
            </p:blipFill>
            <p:spPr>
              <a:xfrm>
                <a:off x="6272371" y="4629753"/>
                <a:ext cx="2787494" cy="27079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Mürekkep 18">
                <a:extLst>
                  <a:ext uri="{FF2B5EF4-FFF2-40B4-BE49-F238E27FC236}">
                    <a16:creationId xmlns:a16="http://schemas.microsoft.com/office/drawing/2014/main" id="{B0E80320-5E54-DAB5-35F4-BC18B6FAAA72}"/>
                  </a:ext>
                </a:extLst>
              </p14:cNvPr>
              <p14:cNvContentPartPr/>
              <p14:nvPr/>
            </p14:nvContentPartPr>
            <p14:xfrm>
              <a:off x="6326378" y="5070429"/>
              <a:ext cx="1751040" cy="46440"/>
            </p14:xfrm>
          </p:contentPart>
        </mc:Choice>
        <mc:Fallback xmlns="">
          <p:pic>
            <p:nvPicPr>
              <p:cNvPr id="19" name="Mürekkep 18">
                <a:extLst>
                  <a:ext uri="{FF2B5EF4-FFF2-40B4-BE49-F238E27FC236}">
                    <a16:creationId xmlns:a16="http://schemas.microsoft.com/office/drawing/2014/main" id="{B0E80320-5E54-DAB5-35F4-BC18B6FAAA72}"/>
                  </a:ext>
                </a:extLst>
              </p:cNvPr>
              <p:cNvPicPr/>
              <p:nvPr/>
            </p:nvPicPr>
            <p:blipFill>
              <a:blip r:embed="rId23"/>
              <a:stretch>
                <a:fillRect/>
              </a:stretch>
            </p:blipFill>
            <p:spPr>
              <a:xfrm>
                <a:off x="6272378" y="4961585"/>
                <a:ext cx="1858680" cy="26376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Mürekkep 19">
                <a:extLst>
                  <a:ext uri="{FF2B5EF4-FFF2-40B4-BE49-F238E27FC236}">
                    <a16:creationId xmlns:a16="http://schemas.microsoft.com/office/drawing/2014/main" id="{15A4F9C5-8941-5B71-EBF3-447CCAE0C48C}"/>
                  </a:ext>
                </a:extLst>
              </p14:cNvPr>
              <p14:cNvContentPartPr/>
              <p14:nvPr/>
            </p14:nvContentPartPr>
            <p14:xfrm>
              <a:off x="6280298" y="5448429"/>
              <a:ext cx="1753920" cy="47160"/>
            </p14:xfrm>
          </p:contentPart>
        </mc:Choice>
        <mc:Fallback xmlns="">
          <p:pic>
            <p:nvPicPr>
              <p:cNvPr id="20" name="Mürekkep 19">
                <a:extLst>
                  <a:ext uri="{FF2B5EF4-FFF2-40B4-BE49-F238E27FC236}">
                    <a16:creationId xmlns:a16="http://schemas.microsoft.com/office/drawing/2014/main" id="{15A4F9C5-8941-5B71-EBF3-447CCAE0C48C}"/>
                  </a:ext>
                </a:extLst>
              </p:cNvPr>
              <p:cNvPicPr/>
              <p:nvPr/>
            </p:nvPicPr>
            <p:blipFill>
              <a:blip r:embed="rId25"/>
              <a:stretch>
                <a:fillRect/>
              </a:stretch>
            </p:blipFill>
            <p:spPr>
              <a:xfrm>
                <a:off x="6226298" y="5340429"/>
                <a:ext cx="18615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Mürekkep 20">
                <a:extLst>
                  <a:ext uri="{FF2B5EF4-FFF2-40B4-BE49-F238E27FC236}">
                    <a16:creationId xmlns:a16="http://schemas.microsoft.com/office/drawing/2014/main" id="{9E26458B-DFB0-F889-A927-EEABCD7BD1B3}"/>
                  </a:ext>
                </a:extLst>
              </p14:cNvPr>
              <p14:cNvContentPartPr/>
              <p14:nvPr/>
            </p14:nvContentPartPr>
            <p14:xfrm>
              <a:off x="6317378" y="5799789"/>
              <a:ext cx="2537640" cy="38160"/>
            </p14:xfrm>
          </p:contentPart>
        </mc:Choice>
        <mc:Fallback xmlns="">
          <p:pic>
            <p:nvPicPr>
              <p:cNvPr id="21" name="Mürekkep 20">
                <a:extLst>
                  <a:ext uri="{FF2B5EF4-FFF2-40B4-BE49-F238E27FC236}">
                    <a16:creationId xmlns:a16="http://schemas.microsoft.com/office/drawing/2014/main" id="{9E26458B-DFB0-F889-A927-EEABCD7BD1B3}"/>
                  </a:ext>
                </a:extLst>
              </p:cNvPr>
              <p:cNvPicPr/>
              <p:nvPr/>
            </p:nvPicPr>
            <p:blipFill>
              <a:blip r:embed="rId27"/>
              <a:stretch>
                <a:fillRect/>
              </a:stretch>
            </p:blipFill>
            <p:spPr>
              <a:xfrm>
                <a:off x="6263378" y="5692798"/>
                <a:ext cx="2645280" cy="25178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Mürekkep 21">
                <a:extLst>
                  <a:ext uri="{FF2B5EF4-FFF2-40B4-BE49-F238E27FC236}">
                    <a16:creationId xmlns:a16="http://schemas.microsoft.com/office/drawing/2014/main" id="{E61B1E24-744B-6308-AC7C-2C7F37E14935}"/>
                  </a:ext>
                </a:extLst>
              </p14:cNvPr>
              <p14:cNvContentPartPr/>
              <p14:nvPr/>
            </p14:nvContentPartPr>
            <p14:xfrm>
              <a:off x="6326378" y="6132429"/>
              <a:ext cx="2161800" cy="37080"/>
            </p14:xfrm>
          </p:contentPart>
        </mc:Choice>
        <mc:Fallback xmlns="">
          <p:pic>
            <p:nvPicPr>
              <p:cNvPr id="22" name="Mürekkep 21">
                <a:extLst>
                  <a:ext uri="{FF2B5EF4-FFF2-40B4-BE49-F238E27FC236}">
                    <a16:creationId xmlns:a16="http://schemas.microsoft.com/office/drawing/2014/main" id="{E61B1E24-744B-6308-AC7C-2C7F37E14935}"/>
                  </a:ext>
                </a:extLst>
              </p:cNvPr>
              <p:cNvPicPr/>
              <p:nvPr/>
            </p:nvPicPr>
            <p:blipFill>
              <a:blip r:embed="rId29"/>
              <a:stretch>
                <a:fillRect/>
              </a:stretch>
            </p:blipFill>
            <p:spPr>
              <a:xfrm>
                <a:off x="6272378" y="6024429"/>
                <a:ext cx="2269440" cy="252720"/>
              </a:xfrm>
              <a:prstGeom prst="rect">
                <a:avLst/>
              </a:prstGeom>
            </p:spPr>
          </p:pic>
        </mc:Fallback>
      </mc:AlternateContent>
    </p:spTree>
    <p:extLst>
      <p:ext uri="{BB962C8B-B14F-4D97-AF65-F5344CB8AC3E}">
        <p14:creationId xmlns:p14="http://schemas.microsoft.com/office/powerpoint/2010/main" val="257009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2" name="Google Shape;502;p69">
            <a:extLst>
              <a:ext uri="{FF2B5EF4-FFF2-40B4-BE49-F238E27FC236}">
                <a16:creationId xmlns:a16="http://schemas.microsoft.com/office/drawing/2014/main" id="{B6A04122-3E4A-D5ED-86AC-55A7B25511B5}"/>
              </a:ext>
            </a:extLst>
          </p:cNvPr>
          <p:cNvPicPr preferRelativeResize="0"/>
          <p:nvPr/>
        </p:nvPicPr>
        <p:blipFill rotWithShape="1">
          <a:blip r:embed="rId3">
            <a:alphaModFix/>
          </a:blip>
          <a:srcRect/>
          <a:stretch/>
        </p:blipFill>
        <p:spPr>
          <a:xfrm>
            <a:off x="503896" y="3095174"/>
            <a:ext cx="5943807" cy="3144489"/>
          </a:xfrm>
          <a:prstGeom prst="rect">
            <a:avLst/>
          </a:prstGeom>
          <a:noFill/>
          <a:ln>
            <a:noFill/>
          </a:ln>
        </p:spPr>
      </p:pic>
      <p:sp>
        <p:nvSpPr>
          <p:cNvPr id="8" name="Dikdörtgen 7">
            <a:extLst>
              <a:ext uri="{FF2B5EF4-FFF2-40B4-BE49-F238E27FC236}">
                <a16:creationId xmlns:a16="http://schemas.microsoft.com/office/drawing/2014/main" id="{30654275-F807-7128-43B4-F33803A39683}"/>
              </a:ext>
            </a:extLst>
          </p:cNvPr>
          <p:cNvSpPr/>
          <p:nvPr/>
        </p:nvSpPr>
        <p:spPr>
          <a:xfrm>
            <a:off x="3819381" y="261928"/>
            <a:ext cx="8372619" cy="400110"/>
          </a:xfrm>
          <a:prstGeom prst="rect">
            <a:avLst/>
          </a:prstGeom>
        </p:spPr>
        <p:txBody>
          <a:bodyPr wrap="square">
            <a:spAutoFit/>
          </a:bodyPr>
          <a:lstStyle/>
          <a:p>
            <a:pPr algn="ctr"/>
            <a:r>
              <a:rPr lang="tr-TR" sz="20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Dönüşüm Yönetimi</a:t>
            </a:r>
          </a:p>
        </p:txBody>
      </p:sp>
      <p:pic>
        <p:nvPicPr>
          <p:cNvPr id="4" name="Resim 3">
            <a:extLst>
              <a:ext uri="{FF2B5EF4-FFF2-40B4-BE49-F238E27FC236}">
                <a16:creationId xmlns:a16="http://schemas.microsoft.com/office/drawing/2014/main" id="{8B736183-868C-67D1-355C-5C4C2B369327}"/>
              </a:ext>
            </a:extLst>
          </p:cNvPr>
          <p:cNvPicPr>
            <a:picLocks noChangeAspect="1"/>
          </p:cNvPicPr>
          <p:nvPr/>
        </p:nvPicPr>
        <p:blipFill>
          <a:blip r:embed="rId4"/>
          <a:stretch>
            <a:fillRect/>
          </a:stretch>
        </p:blipFill>
        <p:spPr>
          <a:xfrm>
            <a:off x="8285018" y="1952542"/>
            <a:ext cx="2984229" cy="4056561"/>
          </a:xfrm>
          <a:prstGeom prst="rect">
            <a:avLst/>
          </a:prstGeom>
        </p:spPr>
      </p:pic>
      <p:pic>
        <p:nvPicPr>
          <p:cNvPr id="6" name="Resim 5">
            <a:extLst>
              <a:ext uri="{FF2B5EF4-FFF2-40B4-BE49-F238E27FC236}">
                <a16:creationId xmlns:a16="http://schemas.microsoft.com/office/drawing/2014/main" id="{47512653-BF5B-F2F6-B183-F505195E0592}"/>
              </a:ext>
            </a:extLst>
          </p:cNvPr>
          <p:cNvPicPr>
            <a:picLocks noChangeAspect="1"/>
          </p:cNvPicPr>
          <p:nvPr/>
        </p:nvPicPr>
        <p:blipFill>
          <a:blip r:embed="rId5"/>
          <a:stretch>
            <a:fillRect/>
          </a:stretch>
        </p:blipFill>
        <p:spPr>
          <a:xfrm>
            <a:off x="361591" y="839009"/>
            <a:ext cx="2651820" cy="2208852"/>
          </a:xfrm>
          <a:prstGeom prst="rect">
            <a:avLst/>
          </a:prstGeom>
        </p:spPr>
      </p:pic>
      <p:sp>
        <p:nvSpPr>
          <p:cNvPr id="7" name="Metin kutusu 6">
            <a:extLst>
              <a:ext uri="{FF2B5EF4-FFF2-40B4-BE49-F238E27FC236}">
                <a16:creationId xmlns:a16="http://schemas.microsoft.com/office/drawing/2014/main" id="{113B63E1-A7A0-49CF-F8B5-E38B7782EEA5}"/>
              </a:ext>
            </a:extLst>
          </p:cNvPr>
          <p:cNvSpPr txBox="1"/>
          <p:nvPr/>
        </p:nvSpPr>
        <p:spPr>
          <a:xfrm>
            <a:off x="0" y="261928"/>
            <a:ext cx="3251200" cy="400110"/>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000" b="1" dirty="0">
                <a:solidFill>
                  <a:schemeClr val="accent1">
                    <a:lumMod val="75000"/>
                  </a:schemeClr>
                </a:solidFill>
                <a:effectLst>
                  <a:outerShdw blurRad="38100" dist="38100" dir="2700000" algn="tl">
                    <a:srgbClr val="000000">
                      <a:alpha val="43137"/>
                    </a:srgbClr>
                  </a:outerShdw>
                </a:effectLst>
                <a:latin typeface="Nunito" pitchFamily="2" charset="-94"/>
                <a:ea typeface="SimSun" panose="02010600030101010101" pitchFamily="2" charset="-122"/>
              </a:rPr>
              <a:t>KAP’ın Kazandırdıkları</a:t>
            </a:r>
            <a:endParaRPr kumimoji="0" lang="tr-TR" sz="2000" b="1" i="0" u="none" strike="noStrike" kern="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Nunito" pitchFamily="2" charset="-94"/>
              <a:ea typeface="SimSun" panose="02010600030101010101" pitchFamily="2" charset="-122"/>
              <a:sym typeface="Arial"/>
            </a:endParaRPr>
          </a:p>
        </p:txBody>
      </p:sp>
      <p:pic>
        <p:nvPicPr>
          <p:cNvPr id="10" name="Resim 9">
            <a:extLst>
              <a:ext uri="{FF2B5EF4-FFF2-40B4-BE49-F238E27FC236}">
                <a16:creationId xmlns:a16="http://schemas.microsoft.com/office/drawing/2014/main" id="{3A793836-179D-CD8C-096D-49D199CC094C}"/>
              </a:ext>
            </a:extLst>
          </p:cNvPr>
          <p:cNvPicPr>
            <a:picLocks noChangeAspect="1"/>
          </p:cNvPicPr>
          <p:nvPr/>
        </p:nvPicPr>
        <p:blipFill>
          <a:blip r:embed="rId6"/>
          <a:stretch>
            <a:fillRect/>
          </a:stretch>
        </p:blipFill>
        <p:spPr>
          <a:xfrm>
            <a:off x="3121890" y="662038"/>
            <a:ext cx="4406467" cy="2433136"/>
          </a:xfrm>
          <a:prstGeom prst="rect">
            <a:avLst/>
          </a:prstGeom>
        </p:spPr>
      </p:pic>
    </p:spTree>
    <p:extLst>
      <p:ext uri="{BB962C8B-B14F-4D97-AF65-F5344CB8AC3E}">
        <p14:creationId xmlns:p14="http://schemas.microsoft.com/office/powerpoint/2010/main" val="338477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8" name="Dikdörtgen 7">
            <a:extLst>
              <a:ext uri="{FF2B5EF4-FFF2-40B4-BE49-F238E27FC236}">
                <a16:creationId xmlns:a16="http://schemas.microsoft.com/office/drawing/2014/main" id="{30654275-F807-7128-43B4-F33803A39683}"/>
              </a:ext>
            </a:extLst>
          </p:cNvPr>
          <p:cNvSpPr/>
          <p:nvPr/>
        </p:nvSpPr>
        <p:spPr>
          <a:xfrm>
            <a:off x="3819381" y="261928"/>
            <a:ext cx="8372619" cy="400110"/>
          </a:xfrm>
          <a:prstGeom prst="rect">
            <a:avLst/>
          </a:prstGeom>
        </p:spPr>
        <p:txBody>
          <a:bodyPr wrap="square">
            <a:spAutoFit/>
          </a:bodyPr>
          <a:lstStyle/>
          <a:p>
            <a:pPr algn="ctr"/>
            <a:r>
              <a:rPr lang="tr-TR" sz="20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Bütünleşik Kalite Yönetim Sistemi</a:t>
            </a:r>
          </a:p>
        </p:txBody>
      </p:sp>
      <p:pic>
        <p:nvPicPr>
          <p:cNvPr id="13" name="Resim 12">
            <a:extLst>
              <a:ext uri="{FF2B5EF4-FFF2-40B4-BE49-F238E27FC236}">
                <a16:creationId xmlns:a16="http://schemas.microsoft.com/office/drawing/2014/main" id="{838FF635-3A34-7EB6-1399-B3C7AB06C9BC}"/>
              </a:ext>
            </a:extLst>
          </p:cNvPr>
          <p:cNvPicPr>
            <a:picLocks noChangeAspect="1"/>
          </p:cNvPicPr>
          <p:nvPr/>
        </p:nvPicPr>
        <p:blipFill>
          <a:blip r:embed="rId3"/>
          <a:stretch>
            <a:fillRect/>
          </a:stretch>
        </p:blipFill>
        <p:spPr>
          <a:xfrm>
            <a:off x="361591" y="839009"/>
            <a:ext cx="2651820" cy="2208852"/>
          </a:xfrm>
          <a:prstGeom prst="rect">
            <a:avLst/>
          </a:prstGeom>
        </p:spPr>
      </p:pic>
      <p:sp>
        <p:nvSpPr>
          <p:cNvPr id="14" name="Metin kutusu 13">
            <a:extLst>
              <a:ext uri="{FF2B5EF4-FFF2-40B4-BE49-F238E27FC236}">
                <a16:creationId xmlns:a16="http://schemas.microsoft.com/office/drawing/2014/main" id="{FEBB4763-134F-EA1D-884E-D184BF893788}"/>
              </a:ext>
            </a:extLst>
          </p:cNvPr>
          <p:cNvSpPr txBox="1"/>
          <p:nvPr/>
        </p:nvSpPr>
        <p:spPr>
          <a:xfrm>
            <a:off x="0" y="261928"/>
            <a:ext cx="3251200" cy="400110"/>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000" b="1" dirty="0">
                <a:solidFill>
                  <a:schemeClr val="accent1">
                    <a:lumMod val="75000"/>
                  </a:schemeClr>
                </a:solidFill>
                <a:effectLst>
                  <a:outerShdw blurRad="38100" dist="38100" dir="2700000" algn="tl">
                    <a:srgbClr val="000000">
                      <a:alpha val="43137"/>
                    </a:srgbClr>
                  </a:outerShdw>
                </a:effectLst>
                <a:latin typeface="Nunito" pitchFamily="2" charset="-94"/>
                <a:ea typeface="SimSun" panose="02010600030101010101" pitchFamily="2" charset="-122"/>
              </a:rPr>
              <a:t>KAP’ın Kazandırdıkları</a:t>
            </a:r>
            <a:endParaRPr kumimoji="0" lang="tr-TR" sz="2000" b="1" i="0" u="none" strike="noStrike" kern="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Nunito" pitchFamily="2" charset="-94"/>
              <a:ea typeface="SimSun" panose="02010600030101010101" pitchFamily="2" charset="-122"/>
              <a:sym typeface="Arial"/>
            </a:endParaRPr>
          </a:p>
        </p:txBody>
      </p:sp>
      <p:pic>
        <p:nvPicPr>
          <p:cNvPr id="16" name="Resim 15">
            <a:extLst>
              <a:ext uri="{FF2B5EF4-FFF2-40B4-BE49-F238E27FC236}">
                <a16:creationId xmlns:a16="http://schemas.microsoft.com/office/drawing/2014/main" id="{F0F3832E-7F7E-FFA9-5A70-512BC14A4304}"/>
              </a:ext>
            </a:extLst>
          </p:cNvPr>
          <p:cNvPicPr>
            <a:picLocks noChangeAspect="1"/>
          </p:cNvPicPr>
          <p:nvPr/>
        </p:nvPicPr>
        <p:blipFill>
          <a:blip r:embed="rId4"/>
          <a:stretch>
            <a:fillRect/>
          </a:stretch>
        </p:blipFill>
        <p:spPr>
          <a:xfrm>
            <a:off x="456322" y="3047861"/>
            <a:ext cx="2462357" cy="3397778"/>
          </a:xfrm>
          <a:prstGeom prst="rect">
            <a:avLst/>
          </a:prstGeom>
        </p:spPr>
      </p:pic>
      <p:pic>
        <p:nvPicPr>
          <p:cNvPr id="18" name="Resim 17">
            <a:extLst>
              <a:ext uri="{FF2B5EF4-FFF2-40B4-BE49-F238E27FC236}">
                <a16:creationId xmlns:a16="http://schemas.microsoft.com/office/drawing/2014/main" id="{24D84731-2BCD-86E1-3A86-7B6E160A53BC}"/>
              </a:ext>
            </a:extLst>
          </p:cNvPr>
          <p:cNvPicPr>
            <a:picLocks noChangeAspect="1"/>
          </p:cNvPicPr>
          <p:nvPr/>
        </p:nvPicPr>
        <p:blipFill>
          <a:blip r:embed="rId5"/>
          <a:stretch>
            <a:fillRect/>
          </a:stretch>
        </p:blipFill>
        <p:spPr>
          <a:xfrm>
            <a:off x="3519948" y="839009"/>
            <a:ext cx="3480783" cy="5321646"/>
          </a:xfrm>
          <a:prstGeom prst="rect">
            <a:avLst/>
          </a:prstGeom>
        </p:spPr>
      </p:pic>
      <p:sp>
        <p:nvSpPr>
          <p:cNvPr id="3" name="Metin kutusu 2">
            <a:extLst>
              <a:ext uri="{FF2B5EF4-FFF2-40B4-BE49-F238E27FC236}">
                <a16:creationId xmlns:a16="http://schemas.microsoft.com/office/drawing/2014/main" id="{4584E124-C0D0-EF1E-702E-486952E6BB4A}"/>
              </a:ext>
            </a:extLst>
          </p:cNvPr>
          <p:cNvSpPr txBox="1"/>
          <p:nvPr/>
        </p:nvSpPr>
        <p:spPr>
          <a:xfrm>
            <a:off x="7266040" y="2953975"/>
            <a:ext cx="4670322" cy="738664"/>
          </a:xfrm>
          <a:prstGeom prst="rect">
            <a:avLst/>
          </a:prstGeom>
          <a:noFill/>
        </p:spPr>
        <p:txBody>
          <a:bodyPr wrap="square">
            <a:spAutoFit/>
          </a:bodyPr>
          <a:lstStyle/>
          <a:p>
            <a:r>
              <a:rPr lang="tr-TR" sz="1400" dirty="0">
                <a:effectLst/>
                <a:latin typeface="Roboto" panose="02000000000000000000" pitchFamily="2" charset="0"/>
                <a:ea typeface="Roboto" panose="02000000000000000000" pitchFamily="2" charset="0"/>
                <a:cs typeface="Roboto" panose="02000000000000000000" pitchFamily="2" charset="0"/>
              </a:rPr>
              <a:t>Kalite çalışmalarının bütüncül bir şekilde yürütülmesini sağlamak amacıyla </a:t>
            </a:r>
          </a:p>
          <a:p>
            <a:r>
              <a:rPr lang="tr-TR" sz="1400" dirty="0">
                <a:effectLst/>
                <a:latin typeface="Roboto" panose="02000000000000000000" pitchFamily="2" charset="0"/>
                <a:ea typeface="Roboto" panose="02000000000000000000" pitchFamily="2" charset="0"/>
                <a:cs typeface="Roboto" panose="02000000000000000000" pitchFamily="2" charset="0"/>
              </a:rPr>
              <a:t>Bütünleşik Kalite Yönetim Sistemi (BKYS) geliştirildi.</a:t>
            </a:r>
          </a:p>
        </p:txBody>
      </p:sp>
    </p:spTree>
    <p:extLst>
      <p:ext uri="{BB962C8B-B14F-4D97-AF65-F5344CB8AC3E}">
        <p14:creationId xmlns:p14="http://schemas.microsoft.com/office/powerpoint/2010/main" val="43122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8" name="Dikdörtgen 7">
            <a:extLst>
              <a:ext uri="{FF2B5EF4-FFF2-40B4-BE49-F238E27FC236}">
                <a16:creationId xmlns:a16="http://schemas.microsoft.com/office/drawing/2014/main" id="{30654275-F807-7128-43B4-F33803A39683}"/>
              </a:ext>
            </a:extLst>
          </p:cNvPr>
          <p:cNvSpPr/>
          <p:nvPr/>
        </p:nvSpPr>
        <p:spPr>
          <a:xfrm>
            <a:off x="3819381" y="261928"/>
            <a:ext cx="8372619" cy="954107"/>
          </a:xfrm>
          <a:prstGeom prst="rect">
            <a:avLst/>
          </a:prstGeom>
        </p:spPr>
        <p:txBody>
          <a:bodyPr wrap="square">
            <a:spAutoFit/>
          </a:bodyPr>
          <a:lstStyle/>
          <a:p>
            <a:pPr algn="ctr"/>
            <a:r>
              <a:rPr lang="tr-TR" sz="20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Bütünleşik Kalite Yönetim Sistemi</a:t>
            </a:r>
          </a:p>
          <a:p>
            <a:r>
              <a:rPr lang="tr-TR" sz="1800" dirty="0">
                <a:effectLst/>
                <a:latin typeface="Roboto" panose="02000000000000000000" pitchFamily="2" charset="0"/>
                <a:ea typeface="Roboto" panose="02000000000000000000" pitchFamily="2" charset="0"/>
                <a:cs typeface="Roboto" panose="02000000000000000000" pitchFamily="2" charset="0"/>
              </a:rPr>
              <a:t>Kalite çalışmalarının bütüncül bir şekilde yürütülmesini sağlamak amacıyla Bütünleşik Kalite Yönetim Sistemi (BKYS) geliştirildi.</a:t>
            </a:r>
          </a:p>
        </p:txBody>
      </p:sp>
      <p:pic>
        <p:nvPicPr>
          <p:cNvPr id="13" name="Resim 12">
            <a:extLst>
              <a:ext uri="{FF2B5EF4-FFF2-40B4-BE49-F238E27FC236}">
                <a16:creationId xmlns:a16="http://schemas.microsoft.com/office/drawing/2014/main" id="{838FF635-3A34-7EB6-1399-B3C7AB06C9BC}"/>
              </a:ext>
            </a:extLst>
          </p:cNvPr>
          <p:cNvPicPr>
            <a:picLocks noChangeAspect="1"/>
          </p:cNvPicPr>
          <p:nvPr/>
        </p:nvPicPr>
        <p:blipFill>
          <a:blip r:embed="rId3"/>
          <a:stretch>
            <a:fillRect/>
          </a:stretch>
        </p:blipFill>
        <p:spPr>
          <a:xfrm>
            <a:off x="361591" y="839009"/>
            <a:ext cx="2651820" cy="2208852"/>
          </a:xfrm>
          <a:prstGeom prst="rect">
            <a:avLst/>
          </a:prstGeom>
        </p:spPr>
      </p:pic>
      <p:sp>
        <p:nvSpPr>
          <p:cNvPr id="14" name="Metin kutusu 13">
            <a:extLst>
              <a:ext uri="{FF2B5EF4-FFF2-40B4-BE49-F238E27FC236}">
                <a16:creationId xmlns:a16="http://schemas.microsoft.com/office/drawing/2014/main" id="{FEBB4763-134F-EA1D-884E-D184BF893788}"/>
              </a:ext>
            </a:extLst>
          </p:cNvPr>
          <p:cNvSpPr txBox="1"/>
          <p:nvPr/>
        </p:nvSpPr>
        <p:spPr>
          <a:xfrm>
            <a:off x="0" y="261928"/>
            <a:ext cx="3251200" cy="400110"/>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000" b="1" dirty="0">
                <a:solidFill>
                  <a:schemeClr val="accent1">
                    <a:lumMod val="75000"/>
                  </a:schemeClr>
                </a:solidFill>
                <a:effectLst>
                  <a:outerShdw blurRad="38100" dist="38100" dir="2700000" algn="tl">
                    <a:srgbClr val="000000">
                      <a:alpha val="43137"/>
                    </a:srgbClr>
                  </a:outerShdw>
                </a:effectLst>
                <a:latin typeface="Nunito" pitchFamily="2" charset="-94"/>
                <a:ea typeface="SimSun" panose="02010600030101010101" pitchFamily="2" charset="-122"/>
              </a:rPr>
              <a:t>KAP’ın Kazandırdıkları</a:t>
            </a:r>
            <a:endParaRPr kumimoji="0" lang="tr-TR" sz="2000" b="1" i="0" u="none" strike="noStrike" kern="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Nunito" pitchFamily="2" charset="-94"/>
              <a:ea typeface="SimSun" panose="02010600030101010101" pitchFamily="2" charset="-122"/>
              <a:sym typeface="Arial"/>
            </a:endParaRPr>
          </a:p>
        </p:txBody>
      </p:sp>
      <p:pic>
        <p:nvPicPr>
          <p:cNvPr id="16" name="Resim 15">
            <a:extLst>
              <a:ext uri="{FF2B5EF4-FFF2-40B4-BE49-F238E27FC236}">
                <a16:creationId xmlns:a16="http://schemas.microsoft.com/office/drawing/2014/main" id="{F0F3832E-7F7E-FFA9-5A70-512BC14A4304}"/>
              </a:ext>
            </a:extLst>
          </p:cNvPr>
          <p:cNvPicPr>
            <a:picLocks noChangeAspect="1"/>
          </p:cNvPicPr>
          <p:nvPr/>
        </p:nvPicPr>
        <p:blipFill>
          <a:blip r:embed="rId4"/>
          <a:stretch>
            <a:fillRect/>
          </a:stretch>
        </p:blipFill>
        <p:spPr>
          <a:xfrm>
            <a:off x="456322" y="3047861"/>
            <a:ext cx="2462357" cy="3397778"/>
          </a:xfrm>
          <a:prstGeom prst="rect">
            <a:avLst/>
          </a:prstGeom>
        </p:spPr>
      </p:pic>
      <p:pic>
        <p:nvPicPr>
          <p:cNvPr id="20" name="Resim 19">
            <a:extLst>
              <a:ext uri="{FF2B5EF4-FFF2-40B4-BE49-F238E27FC236}">
                <a16:creationId xmlns:a16="http://schemas.microsoft.com/office/drawing/2014/main" id="{978DA825-C00E-A978-863D-4B3F4B1F2A63}"/>
              </a:ext>
            </a:extLst>
          </p:cNvPr>
          <p:cNvPicPr>
            <a:picLocks noChangeAspect="1"/>
          </p:cNvPicPr>
          <p:nvPr/>
        </p:nvPicPr>
        <p:blipFill>
          <a:blip r:embed="rId5"/>
          <a:stretch>
            <a:fillRect/>
          </a:stretch>
        </p:blipFill>
        <p:spPr>
          <a:xfrm>
            <a:off x="3108143" y="1681018"/>
            <a:ext cx="8936076" cy="4461164"/>
          </a:xfrm>
          <a:prstGeom prst="rect">
            <a:avLst/>
          </a:prstGeom>
        </p:spPr>
      </p:pic>
    </p:spTree>
    <p:extLst>
      <p:ext uri="{BB962C8B-B14F-4D97-AF65-F5344CB8AC3E}">
        <p14:creationId xmlns:p14="http://schemas.microsoft.com/office/powerpoint/2010/main" val="201776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8" name="Dikdörtgen 7">
            <a:extLst>
              <a:ext uri="{FF2B5EF4-FFF2-40B4-BE49-F238E27FC236}">
                <a16:creationId xmlns:a16="http://schemas.microsoft.com/office/drawing/2014/main" id="{30654275-F807-7128-43B4-F33803A39683}"/>
              </a:ext>
            </a:extLst>
          </p:cNvPr>
          <p:cNvSpPr/>
          <p:nvPr/>
        </p:nvSpPr>
        <p:spPr>
          <a:xfrm>
            <a:off x="3819381" y="261928"/>
            <a:ext cx="8372619" cy="1015663"/>
          </a:xfrm>
          <a:prstGeom prst="rect">
            <a:avLst/>
          </a:prstGeom>
        </p:spPr>
        <p:txBody>
          <a:bodyPr wrap="square">
            <a:spAutoFit/>
          </a:bodyPr>
          <a:lstStyle/>
          <a:p>
            <a:pPr algn="ctr"/>
            <a:r>
              <a:rPr lang="tr-TR" sz="20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Bütünleşik Kalite Yönetim Sistemi</a:t>
            </a:r>
          </a:p>
          <a:p>
            <a:r>
              <a:rPr lang="tr-TR" sz="2000" dirty="0">
                <a:effectLst/>
                <a:latin typeface="Roboto" panose="02000000000000000000" pitchFamily="2" charset="0"/>
                <a:ea typeface="Roboto" panose="02000000000000000000" pitchFamily="2" charset="0"/>
                <a:cs typeface="Roboto" panose="02000000000000000000" pitchFamily="2" charset="0"/>
              </a:rPr>
              <a:t>Kalite çalışmalarının bütüncül bir şekilde yürütülmesini sağlamak amacıyla Bütünleşik Kalite Yönetim Sistemi (BKYS) </a:t>
            </a:r>
            <a:r>
              <a:rPr lang="tr-TR" sz="2000" dirty="0" err="1">
                <a:effectLst/>
                <a:latin typeface="Roboto" panose="02000000000000000000" pitchFamily="2" charset="0"/>
                <a:ea typeface="Roboto" panose="02000000000000000000" pitchFamily="2" charset="0"/>
                <a:cs typeface="Roboto" panose="02000000000000000000" pitchFamily="2" charset="0"/>
              </a:rPr>
              <a:t>geliştirildir</a:t>
            </a:r>
            <a:r>
              <a:rPr lang="tr-TR" sz="2000" dirty="0">
                <a:effectLst/>
                <a:latin typeface="Roboto" panose="02000000000000000000" pitchFamily="2" charset="0"/>
                <a:ea typeface="Roboto" panose="02000000000000000000" pitchFamily="2" charset="0"/>
                <a:cs typeface="Roboto" panose="02000000000000000000" pitchFamily="2" charset="0"/>
              </a:rPr>
              <a:t>.</a:t>
            </a:r>
          </a:p>
        </p:txBody>
      </p:sp>
      <p:pic>
        <p:nvPicPr>
          <p:cNvPr id="4" name="Resim 3">
            <a:extLst>
              <a:ext uri="{FF2B5EF4-FFF2-40B4-BE49-F238E27FC236}">
                <a16:creationId xmlns:a16="http://schemas.microsoft.com/office/drawing/2014/main" id="{54586347-96E9-B39E-9C38-AC36D2B28C71}"/>
              </a:ext>
            </a:extLst>
          </p:cNvPr>
          <p:cNvPicPr>
            <a:picLocks noChangeAspect="1"/>
          </p:cNvPicPr>
          <p:nvPr/>
        </p:nvPicPr>
        <p:blipFill>
          <a:blip r:embed="rId3"/>
          <a:stretch>
            <a:fillRect/>
          </a:stretch>
        </p:blipFill>
        <p:spPr>
          <a:xfrm>
            <a:off x="3585644" y="1607395"/>
            <a:ext cx="8437395" cy="2521260"/>
          </a:xfrm>
          <a:prstGeom prst="rect">
            <a:avLst/>
          </a:prstGeom>
        </p:spPr>
      </p:pic>
      <p:pic>
        <p:nvPicPr>
          <p:cNvPr id="7" name="Resim 6">
            <a:extLst>
              <a:ext uri="{FF2B5EF4-FFF2-40B4-BE49-F238E27FC236}">
                <a16:creationId xmlns:a16="http://schemas.microsoft.com/office/drawing/2014/main" id="{7E477D56-5424-C452-9A66-27B02272DD71}"/>
              </a:ext>
            </a:extLst>
          </p:cNvPr>
          <p:cNvPicPr>
            <a:picLocks noChangeAspect="1"/>
          </p:cNvPicPr>
          <p:nvPr/>
        </p:nvPicPr>
        <p:blipFill>
          <a:blip r:embed="rId4"/>
          <a:stretch>
            <a:fillRect/>
          </a:stretch>
        </p:blipFill>
        <p:spPr>
          <a:xfrm>
            <a:off x="3585645" y="4155230"/>
            <a:ext cx="2759738" cy="2091400"/>
          </a:xfrm>
          <a:prstGeom prst="rect">
            <a:avLst/>
          </a:prstGeom>
        </p:spPr>
      </p:pic>
      <p:pic>
        <p:nvPicPr>
          <p:cNvPr id="10" name="Resim 9">
            <a:extLst>
              <a:ext uri="{FF2B5EF4-FFF2-40B4-BE49-F238E27FC236}">
                <a16:creationId xmlns:a16="http://schemas.microsoft.com/office/drawing/2014/main" id="{02C84ABF-4E77-53BD-9EF7-D6696D43E424}"/>
              </a:ext>
            </a:extLst>
          </p:cNvPr>
          <p:cNvPicPr>
            <a:picLocks noChangeAspect="1"/>
          </p:cNvPicPr>
          <p:nvPr/>
        </p:nvPicPr>
        <p:blipFill>
          <a:blip r:embed="rId5"/>
          <a:stretch>
            <a:fillRect/>
          </a:stretch>
        </p:blipFill>
        <p:spPr>
          <a:xfrm>
            <a:off x="6455218" y="4354378"/>
            <a:ext cx="3063491" cy="1787804"/>
          </a:xfrm>
          <a:prstGeom prst="rect">
            <a:avLst/>
          </a:prstGeom>
        </p:spPr>
      </p:pic>
      <p:pic>
        <p:nvPicPr>
          <p:cNvPr id="13" name="Resim 12">
            <a:extLst>
              <a:ext uri="{FF2B5EF4-FFF2-40B4-BE49-F238E27FC236}">
                <a16:creationId xmlns:a16="http://schemas.microsoft.com/office/drawing/2014/main" id="{838FF635-3A34-7EB6-1399-B3C7AB06C9BC}"/>
              </a:ext>
            </a:extLst>
          </p:cNvPr>
          <p:cNvPicPr>
            <a:picLocks noChangeAspect="1"/>
          </p:cNvPicPr>
          <p:nvPr/>
        </p:nvPicPr>
        <p:blipFill>
          <a:blip r:embed="rId6"/>
          <a:stretch>
            <a:fillRect/>
          </a:stretch>
        </p:blipFill>
        <p:spPr>
          <a:xfrm>
            <a:off x="361591" y="839009"/>
            <a:ext cx="2651820" cy="2208852"/>
          </a:xfrm>
          <a:prstGeom prst="rect">
            <a:avLst/>
          </a:prstGeom>
        </p:spPr>
      </p:pic>
      <p:sp>
        <p:nvSpPr>
          <p:cNvPr id="14" name="Metin kutusu 13">
            <a:extLst>
              <a:ext uri="{FF2B5EF4-FFF2-40B4-BE49-F238E27FC236}">
                <a16:creationId xmlns:a16="http://schemas.microsoft.com/office/drawing/2014/main" id="{FEBB4763-134F-EA1D-884E-D184BF893788}"/>
              </a:ext>
            </a:extLst>
          </p:cNvPr>
          <p:cNvSpPr txBox="1"/>
          <p:nvPr/>
        </p:nvSpPr>
        <p:spPr>
          <a:xfrm>
            <a:off x="0" y="261928"/>
            <a:ext cx="3251200" cy="400110"/>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000" b="1" dirty="0">
                <a:solidFill>
                  <a:schemeClr val="accent1">
                    <a:lumMod val="75000"/>
                  </a:schemeClr>
                </a:solidFill>
                <a:effectLst>
                  <a:outerShdw blurRad="38100" dist="38100" dir="2700000" algn="tl">
                    <a:srgbClr val="000000">
                      <a:alpha val="43137"/>
                    </a:srgbClr>
                  </a:outerShdw>
                </a:effectLst>
                <a:latin typeface="Nunito" pitchFamily="2" charset="-94"/>
                <a:ea typeface="SimSun" panose="02010600030101010101" pitchFamily="2" charset="-122"/>
              </a:rPr>
              <a:t>KAP’ın Kazandırdıkları</a:t>
            </a:r>
            <a:endParaRPr kumimoji="0" lang="tr-TR" sz="2000" b="1" i="0" u="none" strike="noStrike" kern="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Nunito" pitchFamily="2" charset="-94"/>
              <a:ea typeface="SimSun" panose="02010600030101010101" pitchFamily="2" charset="-122"/>
              <a:sym typeface="Arial"/>
            </a:endParaRPr>
          </a:p>
        </p:txBody>
      </p:sp>
      <p:pic>
        <p:nvPicPr>
          <p:cNvPr id="16" name="Resim 15">
            <a:extLst>
              <a:ext uri="{FF2B5EF4-FFF2-40B4-BE49-F238E27FC236}">
                <a16:creationId xmlns:a16="http://schemas.microsoft.com/office/drawing/2014/main" id="{F0F3832E-7F7E-FFA9-5A70-512BC14A4304}"/>
              </a:ext>
            </a:extLst>
          </p:cNvPr>
          <p:cNvPicPr>
            <a:picLocks noChangeAspect="1"/>
          </p:cNvPicPr>
          <p:nvPr/>
        </p:nvPicPr>
        <p:blipFill>
          <a:blip r:embed="rId7"/>
          <a:stretch>
            <a:fillRect/>
          </a:stretch>
        </p:blipFill>
        <p:spPr>
          <a:xfrm>
            <a:off x="456322" y="3047861"/>
            <a:ext cx="2462357" cy="3397778"/>
          </a:xfrm>
          <a:prstGeom prst="rect">
            <a:avLst/>
          </a:prstGeom>
        </p:spPr>
      </p:pic>
    </p:spTree>
    <p:extLst>
      <p:ext uri="{BB962C8B-B14F-4D97-AF65-F5344CB8AC3E}">
        <p14:creationId xmlns:p14="http://schemas.microsoft.com/office/powerpoint/2010/main" val="327545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8" name="Dikdörtgen 7">
            <a:extLst>
              <a:ext uri="{FF2B5EF4-FFF2-40B4-BE49-F238E27FC236}">
                <a16:creationId xmlns:a16="http://schemas.microsoft.com/office/drawing/2014/main" id="{30654275-F807-7128-43B4-F33803A39683}"/>
              </a:ext>
            </a:extLst>
          </p:cNvPr>
          <p:cNvSpPr/>
          <p:nvPr/>
        </p:nvSpPr>
        <p:spPr>
          <a:xfrm>
            <a:off x="3385010" y="261928"/>
            <a:ext cx="8714124" cy="400110"/>
          </a:xfrm>
          <a:prstGeom prst="rect">
            <a:avLst/>
          </a:prstGeom>
        </p:spPr>
        <p:txBody>
          <a:bodyPr wrap="square">
            <a:spAutoFit/>
          </a:bodyPr>
          <a:lstStyle/>
          <a:p>
            <a:pPr algn="ctr"/>
            <a:r>
              <a:rPr lang="tr-TR" sz="20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Öğrenme Yönetim Sistemi</a:t>
            </a:r>
          </a:p>
        </p:txBody>
      </p:sp>
      <p:pic>
        <p:nvPicPr>
          <p:cNvPr id="2" name="Resim 1">
            <a:extLst>
              <a:ext uri="{FF2B5EF4-FFF2-40B4-BE49-F238E27FC236}">
                <a16:creationId xmlns:a16="http://schemas.microsoft.com/office/drawing/2014/main" id="{100A0170-D19E-8087-7D39-EF8E41E7A492}"/>
              </a:ext>
            </a:extLst>
          </p:cNvPr>
          <p:cNvPicPr>
            <a:picLocks noChangeAspect="1"/>
          </p:cNvPicPr>
          <p:nvPr/>
        </p:nvPicPr>
        <p:blipFill>
          <a:blip r:embed="rId3"/>
          <a:stretch>
            <a:fillRect/>
          </a:stretch>
        </p:blipFill>
        <p:spPr>
          <a:xfrm>
            <a:off x="361591" y="839009"/>
            <a:ext cx="2651820" cy="2208852"/>
          </a:xfrm>
          <a:prstGeom prst="rect">
            <a:avLst/>
          </a:prstGeom>
        </p:spPr>
      </p:pic>
      <p:sp>
        <p:nvSpPr>
          <p:cNvPr id="4" name="Metin kutusu 3">
            <a:extLst>
              <a:ext uri="{FF2B5EF4-FFF2-40B4-BE49-F238E27FC236}">
                <a16:creationId xmlns:a16="http://schemas.microsoft.com/office/drawing/2014/main" id="{0E47EAF1-4989-6DB2-DB0B-92F5C5CBE0BB}"/>
              </a:ext>
            </a:extLst>
          </p:cNvPr>
          <p:cNvSpPr txBox="1"/>
          <p:nvPr/>
        </p:nvSpPr>
        <p:spPr>
          <a:xfrm>
            <a:off x="0" y="261928"/>
            <a:ext cx="3251200" cy="400110"/>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000" b="1" dirty="0">
                <a:solidFill>
                  <a:schemeClr val="accent1">
                    <a:lumMod val="75000"/>
                  </a:schemeClr>
                </a:solidFill>
                <a:effectLst>
                  <a:outerShdw blurRad="38100" dist="38100" dir="2700000" algn="tl">
                    <a:srgbClr val="000000">
                      <a:alpha val="43137"/>
                    </a:srgbClr>
                  </a:outerShdw>
                </a:effectLst>
                <a:latin typeface="Nunito" pitchFamily="2" charset="-94"/>
                <a:ea typeface="SimSun" panose="02010600030101010101" pitchFamily="2" charset="-122"/>
              </a:rPr>
              <a:t>KAP’ın Kazandırdıkları</a:t>
            </a:r>
            <a:endParaRPr kumimoji="0" lang="tr-TR" sz="2000" b="1" i="0" u="none" strike="noStrike" kern="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Nunito" pitchFamily="2" charset="-94"/>
              <a:ea typeface="SimSun" panose="02010600030101010101" pitchFamily="2" charset="-122"/>
              <a:sym typeface="Arial"/>
            </a:endParaRPr>
          </a:p>
        </p:txBody>
      </p:sp>
      <p:pic>
        <p:nvPicPr>
          <p:cNvPr id="10" name="Resim 9">
            <a:extLst>
              <a:ext uri="{FF2B5EF4-FFF2-40B4-BE49-F238E27FC236}">
                <a16:creationId xmlns:a16="http://schemas.microsoft.com/office/drawing/2014/main" id="{86FB9F9D-7696-790B-73CC-A055708BE837}"/>
              </a:ext>
            </a:extLst>
          </p:cNvPr>
          <p:cNvPicPr>
            <a:picLocks noChangeAspect="1"/>
          </p:cNvPicPr>
          <p:nvPr/>
        </p:nvPicPr>
        <p:blipFill>
          <a:blip r:embed="rId4"/>
          <a:stretch>
            <a:fillRect/>
          </a:stretch>
        </p:blipFill>
        <p:spPr>
          <a:xfrm>
            <a:off x="494396" y="3047862"/>
            <a:ext cx="2262407" cy="3389884"/>
          </a:xfrm>
          <a:prstGeom prst="rect">
            <a:avLst/>
          </a:prstGeom>
        </p:spPr>
      </p:pic>
      <p:pic>
        <p:nvPicPr>
          <p:cNvPr id="5" name="Resim 4">
            <a:extLst>
              <a:ext uri="{FF2B5EF4-FFF2-40B4-BE49-F238E27FC236}">
                <a16:creationId xmlns:a16="http://schemas.microsoft.com/office/drawing/2014/main" id="{733F9976-DBEF-C862-AE1D-930C3CC8EB02}"/>
              </a:ext>
            </a:extLst>
          </p:cNvPr>
          <p:cNvPicPr>
            <a:picLocks noChangeAspect="1"/>
          </p:cNvPicPr>
          <p:nvPr/>
        </p:nvPicPr>
        <p:blipFill>
          <a:blip r:embed="rId5"/>
          <a:stretch>
            <a:fillRect/>
          </a:stretch>
        </p:blipFill>
        <p:spPr>
          <a:xfrm>
            <a:off x="3251200" y="988292"/>
            <a:ext cx="3251449" cy="4839854"/>
          </a:xfrm>
          <a:prstGeom prst="rect">
            <a:avLst/>
          </a:prstGeom>
        </p:spPr>
      </p:pic>
      <p:sp>
        <p:nvSpPr>
          <p:cNvPr id="7" name="Metin kutusu 6">
            <a:extLst>
              <a:ext uri="{FF2B5EF4-FFF2-40B4-BE49-F238E27FC236}">
                <a16:creationId xmlns:a16="http://schemas.microsoft.com/office/drawing/2014/main" id="{F9DD5402-375B-6FD9-AF03-899DB1C028D2}"/>
              </a:ext>
            </a:extLst>
          </p:cNvPr>
          <p:cNvSpPr txBox="1"/>
          <p:nvPr/>
        </p:nvSpPr>
        <p:spPr>
          <a:xfrm>
            <a:off x="6336397" y="2496035"/>
            <a:ext cx="5855603" cy="2246769"/>
          </a:xfrm>
          <a:prstGeom prst="rect">
            <a:avLst/>
          </a:prstGeom>
          <a:noFill/>
        </p:spPr>
        <p:txBody>
          <a:bodyPr wrap="square">
            <a:spAutoFit/>
          </a:bodyPr>
          <a:lstStyle/>
          <a:p>
            <a:pPr marL="176213" indent="-176213">
              <a:buFont typeface="Wingdings" panose="05000000000000000000" pitchFamily="2" charset="2"/>
              <a:buChar char="§"/>
            </a:pPr>
            <a:r>
              <a:rPr lang="tr-TR" sz="1800" dirty="0">
                <a:latin typeface="Roboto" panose="02000000000000000000" pitchFamily="2" charset="0"/>
                <a:ea typeface="Roboto" panose="02000000000000000000" pitchFamily="2" charset="0"/>
                <a:cs typeface="Roboto" panose="02000000000000000000" pitchFamily="2" charset="0"/>
              </a:rPr>
              <a:t>Eğitimde Kalite Güvence Sistemi kuruldu.</a:t>
            </a:r>
          </a:p>
          <a:p>
            <a:pPr marL="176213" indent="-176213">
              <a:buFont typeface="Wingdings" panose="05000000000000000000" pitchFamily="2" charset="2"/>
              <a:buChar char="§"/>
            </a:pPr>
            <a:r>
              <a:rPr lang="tr-TR" sz="1800" dirty="0">
                <a:effectLst/>
                <a:latin typeface="Roboto" panose="02000000000000000000" pitchFamily="2" charset="0"/>
                <a:ea typeface="Roboto" panose="02000000000000000000" pitchFamily="2" charset="0"/>
                <a:cs typeface="Roboto" panose="02000000000000000000" pitchFamily="2" charset="0"/>
              </a:rPr>
              <a:t>Ahi Yeterliğe Dayalı Dijital Eğitim Portalı Hazırlandı.</a:t>
            </a:r>
          </a:p>
          <a:p>
            <a:pPr marL="176213" indent="-176213">
              <a:buFont typeface="Wingdings" panose="05000000000000000000" pitchFamily="2" charset="2"/>
              <a:buChar char="§"/>
            </a:pPr>
            <a:r>
              <a:rPr lang="tr-TR" sz="1800" dirty="0">
                <a:latin typeface="Roboto" panose="02000000000000000000" pitchFamily="2" charset="0"/>
                <a:ea typeface="Roboto" panose="02000000000000000000" pitchFamily="2" charset="0"/>
                <a:cs typeface="Roboto" panose="02000000000000000000" pitchFamily="2" charset="0"/>
              </a:rPr>
              <a:t>Eğitim-öğretim süreçleri gözden geçirildi, güncellendi</a:t>
            </a:r>
          </a:p>
          <a:p>
            <a:pPr marL="176213" indent="-176213">
              <a:buFont typeface="Wingdings" panose="05000000000000000000" pitchFamily="2" charset="2"/>
              <a:buChar char="§"/>
            </a:pPr>
            <a:r>
              <a:rPr lang="tr-TR" sz="1800" dirty="0">
                <a:latin typeface="Roboto" panose="02000000000000000000" pitchFamily="2" charset="0"/>
                <a:ea typeface="Roboto" panose="02000000000000000000" pitchFamily="2" charset="0"/>
                <a:cs typeface="Roboto" panose="02000000000000000000" pitchFamily="2" charset="0"/>
              </a:rPr>
              <a:t>Yeterlik temelli müfredat geliştirme başlatıldı</a:t>
            </a:r>
          </a:p>
          <a:p>
            <a:pPr marL="176213" indent="-176213">
              <a:buFont typeface="Wingdings" panose="05000000000000000000" pitchFamily="2" charset="2"/>
              <a:buChar char="§"/>
            </a:pPr>
            <a:r>
              <a:rPr lang="tr-TR" sz="1800" dirty="0">
                <a:effectLst/>
                <a:latin typeface="Roboto" panose="02000000000000000000" pitchFamily="2" charset="0"/>
                <a:ea typeface="Roboto" panose="02000000000000000000" pitchFamily="2" charset="0"/>
                <a:cs typeface="Roboto" panose="02000000000000000000" pitchFamily="2" charset="0"/>
              </a:rPr>
              <a:t>Yeterlik temelli ölçme yaklaşımı benimsendi</a:t>
            </a:r>
          </a:p>
          <a:p>
            <a:pPr marL="176213" indent="-176213">
              <a:buFont typeface="Wingdings" panose="05000000000000000000" pitchFamily="2" charset="2"/>
              <a:buChar char="§"/>
            </a:pPr>
            <a:r>
              <a:rPr lang="tr-TR" sz="1800" dirty="0">
                <a:latin typeface="Roboto" panose="02000000000000000000" pitchFamily="2" charset="0"/>
                <a:ea typeface="Roboto" panose="02000000000000000000" pitchFamily="2" charset="0"/>
                <a:cs typeface="Roboto" panose="02000000000000000000" pitchFamily="2" charset="0"/>
              </a:rPr>
              <a:t>Yeterliğe dayalı </a:t>
            </a:r>
            <a:r>
              <a:rPr lang="tr-TR" sz="1800" dirty="0">
                <a:effectLst/>
                <a:latin typeface="Roboto" panose="02000000000000000000" pitchFamily="2" charset="0"/>
                <a:ea typeface="Roboto" panose="02000000000000000000" pitchFamily="2" charset="0"/>
                <a:cs typeface="Roboto" panose="02000000000000000000" pitchFamily="2" charset="0"/>
              </a:rPr>
              <a:t>başarı analizleri yapılmaya başlandı</a:t>
            </a:r>
          </a:p>
          <a:p>
            <a:pPr marL="176213" indent="-176213">
              <a:buFont typeface="Wingdings" panose="05000000000000000000" pitchFamily="2" charset="2"/>
              <a:buChar char="§"/>
            </a:pPr>
            <a:r>
              <a:rPr lang="tr-TR" sz="1800" dirty="0">
                <a:latin typeface="Roboto" panose="02000000000000000000" pitchFamily="2" charset="0"/>
                <a:ea typeface="Roboto" panose="02000000000000000000" pitchFamily="2" charset="0"/>
                <a:cs typeface="Roboto" panose="02000000000000000000" pitchFamily="2" charset="0"/>
              </a:rPr>
              <a:t>Öğrenci memnuniyeti arttı</a:t>
            </a:r>
          </a:p>
          <a:p>
            <a:pPr marL="176213" indent="-176213">
              <a:buFont typeface="Wingdings" panose="05000000000000000000" pitchFamily="2" charset="2"/>
              <a:buChar char="§"/>
            </a:pPr>
            <a:endParaRPr lang="tr-TR" sz="1400" dirty="0">
              <a:effectLs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21357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8" name="Dikdörtgen 7">
            <a:extLst>
              <a:ext uri="{FF2B5EF4-FFF2-40B4-BE49-F238E27FC236}">
                <a16:creationId xmlns:a16="http://schemas.microsoft.com/office/drawing/2014/main" id="{30654275-F807-7128-43B4-F33803A39683}"/>
              </a:ext>
            </a:extLst>
          </p:cNvPr>
          <p:cNvSpPr/>
          <p:nvPr/>
        </p:nvSpPr>
        <p:spPr>
          <a:xfrm>
            <a:off x="3385010" y="261928"/>
            <a:ext cx="8714124" cy="400110"/>
          </a:xfrm>
          <a:prstGeom prst="rect">
            <a:avLst/>
          </a:prstGeom>
        </p:spPr>
        <p:txBody>
          <a:bodyPr wrap="square">
            <a:spAutoFit/>
          </a:bodyPr>
          <a:lstStyle/>
          <a:p>
            <a:pPr algn="ctr"/>
            <a:r>
              <a:rPr lang="tr-TR" sz="20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Öğrenme Yönetim Sistemi</a:t>
            </a:r>
          </a:p>
        </p:txBody>
      </p:sp>
      <p:pic>
        <p:nvPicPr>
          <p:cNvPr id="2" name="Resim 1">
            <a:extLst>
              <a:ext uri="{FF2B5EF4-FFF2-40B4-BE49-F238E27FC236}">
                <a16:creationId xmlns:a16="http://schemas.microsoft.com/office/drawing/2014/main" id="{100A0170-D19E-8087-7D39-EF8E41E7A492}"/>
              </a:ext>
            </a:extLst>
          </p:cNvPr>
          <p:cNvPicPr>
            <a:picLocks noChangeAspect="1"/>
          </p:cNvPicPr>
          <p:nvPr/>
        </p:nvPicPr>
        <p:blipFill>
          <a:blip r:embed="rId3"/>
          <a:stretch>
            <a:fillRect/>
          </a:stretch>
        </p:blipFill>
        <p:spPr>
          <a:xfrm>
            <a:off x="361591" y="839009"/>
            <a:ext cx="2651820" cy="2208852"/>
          </a:xfrm>
          <a:prstGeom prst="rect">
            <a:avLst/>
          </a:prstGeom>
        </p:spPr>
      </p:pic>
      <p:sp>
        <p:nvSpPr>
          <p:cNvPr id="4" name="Metin kutusu 3">
            <a:extLst>
              <a:ext uri="{FF2B5EF4-FFF2-40B4-BE49-F238E27FC236}">
                <a16:creationId xmlns:a16="http://schemas.microsoft.com/office/drawing/2014/main" id="{0E47EAF1-4989-6DB2-DB0B-92F5C5CBE0BB}"/>
              </a:ext>
            </a:extLst>
          </p:cNvPr>
          <p:cNvSpPr txBox="1"/>
          <p:nvPr/>
        </p:nvSpPr>
        <p:spPr>
          <a:xfrm>
            <a:off x="0" y="261928"/>
            <a:ext cx="3251200" cy="400110"/>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000" b="1" dirty="0">
                <a:solidFill>
                  <a:schemeClr val="accent1">
                    <a:lumMod val="75000"/>
                  </a:schemeClr>
                </a:solidFill>
                <a:effectLst>
                  <a:outerShdw blurRad="38100" dist="38100" dir="2700000" algn="tl">
                    <a:srgbClr val="000000">
                      <a:alpha val="43137"/>
                    </a:srgbClr>
                  </a:outerShdw>
                </a:effectLst>
                <a:latin typeface="Nunito" pitchFamily="2" charset="-94"/>
                <a:ea typeface="SimSun" panose="02010600030101010101" pitchFamily="2" charset="-122"/>
              </a:rPr>
              <a:t>KAP’ın Kazandırdıkları</a:t>
            </a:r>
            <a:endParaRPr kumimoji="0" lang="tr-TR" sz="2000" b="1" i="0" u="none" strike="noStrike" kern="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Nunito" pitchFamily="2" charset="-94"/>
              <a:ea typeface="SimSun" panose="02010600030101010101" pitchFamily="2" charset="-122"/>
              <a:sym typeface="Arial"/>
            </a:endParaRPr>
          </a:p>
        </p:txBody>
      </p:sp>
      <p:pic>
        <p:nvPicPr>
          <p:cNvPr id="10" name="Resim 9">
            <a:extLst>
              <a:ext uri="{FF2B5EF4-FFF2-40B4-BE49-F238E27FC236}">
                <a16:creationId xmlns:a16="http://schemas.microsoft.com/office/drawing/2014/main" id="{86FB9F9D-7696-790B-73CC-A055708BE837}"/>
              </a:ext>
            </a:extLst>
          </p:cNvPr>
          <p:cNvPicPr>
            <a:picLocks noChangeAspect="1"/>
          </p:cNvPicPr>
          <p:nvPr/>
        </p:nvPicPr>
        <p:blipFill>
          <a:blip r:embed="rId4"/>
          <a:stretch>
            <a:fillRect/>
          </a:stretch>
        </p:blipFill>
        <p:spPr>
          <a:xfrm>
            <a:off x="494396" y="3047862"/>
            <a:ext cx="2262407" cy="3389884"/>
          </a:xfrm>
          <a:prstGeom prst="rect">
            <a:avLst/>
          </a:prstGeom>
        </p:spPr>
      </p:pic>
      <p:pic>
        <p:nvPicPr>
          <p:cNvPr id="12" name="Resim 11">
            <a:extLst>
              <a:ext uri="{FF2B5EF4-FFF2-40B4-BE49-F238E27FC236}">
                <a16:creationId xmlns:a16="http://schemas.microsoft.com/office/drawing/2014/main" id="{967016A6-49BC-2286-C849-29A9AEF772B3}"/>
              </a:ext>
            </a:extLst>
          </p:cNvPr>
          <p:cNvPicPr>
            <a:picLocks noChangeAspect="1"/>
          </p:cNvPicPr>
          <p:nvPr/>
        </p:nvPicPr>
        <p:blipFill>
          <a:blip r:embed="rId5"/>
          <a:stretch>
            <a:fillRect/>
          </a:stretch>
        </p:blipFill>
        <p:spPr>
          <a:xfrm>
            <a:off x="3147221" y="1394691"/>
            <a:ext cx="8951913" cy="4234881"/>
          </a:xfrm>
          <a:prstGeom prst="rect">
            <a:avLst/>
          </a:prstGeom>
        </p:spPr>
      </p:pic>
    </p:spTree>
    <p:extLst>
      <p:ext uri="{BB962C8B-B14F-4D97-AF65-F5344CB8AC3E}">
        <p14:creationId xmlns:p14="http://schemas.microsoft.com/office/powerpoint/2010/main" val="275381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4" name="Resim 3">
            <a:extLst>
              <a:ext uri="{FF2B5EF4-FFF2-40B4-BE49-F238E27FC236}">
                <a16:creationId xmlns:a16="http://schemas.microsoft.com/office/drawing/2014/main" id="{EC4E7055-CB9B-8096-471B-BC2B06DD8D7A}"/>
              </a:ext>
            </a:extLst>
          </p:cNvPr>
          <p:cNvPicPr>
            <a:picLocks noChangeAspect="1"/>
          </p:cNvPicPr>
          <p:nvPr/>
        </p:nvPicPr>
        <p:blipFill>
          <a:blip r:embed="rId3"/>
          <a:stretch>
            <a:fillRect/>
          </a:stretch>
        </p:blipFill>
        <p:spPr>
          <a:xfrm>
            <a:off x="0" y="1055252"/>
            <a:ext cx="4139815" cy="3544457"/>
          </a:xfrm>
          <a:prstGeom prst="rect">
            <a:avLst/>
          </a:prstGeom>
        </p:spPr>
      </p:pic>
      <p:sp>
        <p:nvSpPr>
          <p:cNvPr id="7" name="Metin kutusu 6">
            <a:extLst>
              <a:ext uri="{FF2B5EF4-FFF2-40B4-BE49-F238E27FC236}">
                <a16:creationId xmlns:a16="http://schemas.microsoft.com/office/drawing/2014/main" id="{423A95BB-3C03-AA84-68BE-CB57F24DC4C2}"/>
              </a:ext>
            </a:extLst>
          </p:cNvPr>
          <p:cNvSpPr txBox="1"/>
          <p:nvPr/>
        </p:nvSpPr>
        <p:spPr>
          <a:xfrm>
            <a:off x="1071419" y="1518087"/>
            <a:ext cx="2115127"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400" b="1" i="0" u="none" strike="noStrike" kern="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Nunito" pitchFamily="2" charset="-94"/>
                <a:ea typeface="SimSun" panose="02010600030101010101" pitchFamily="2" charset="-122"/>
                <a:sym typeface="Arial"/>
              </a:rPr>
              <a:t>Sunum İçeriği</a:t>
            </a:r>
          </a:p>
        </p:txBody>
      </p:sp>
      <p:sp>
        <p:nvSpPr>
          <p:cNvPr id="8" name="Dikdörtgen 7">
            <a:extLst>
              <a:ext uri="{FF2B5EF4-FFF2-40B4-BE49-F238E27FC236}">
                <a16:creationId xmlns:a16="http://schemas.microsoft.com/office/drawing/2014/main" id="{30654275-F807-7128-43B4-F33803A39683}"/>
              </a:ext>
            </a:extLst>
          </p:cNvPr>
          <p:cNvSpPr/>
          <p:nvPr/>
        </p:nvSpPr>
        <p:spPr>
          <a:xfrm>
            <a:off x="5052291" y="620539"/>
            <a:ext cx="7139709" cy="5616922"/>
          </a:xfrm>
          <a:prstGeom prst="rect">
            <a:avLst/>
          </a:prstGeom>
        </p:spPr>
        <p:txBody>
          <a:bodyPr wrap="square">
            <a:spAutoFit/>
          </a:bodyPr>
          <a:lstStyle/>
          <a:p>
            <a:pPr marL="342900" indent="-342900">
              <a:buFont typeface="Wingdings" panose="05000000000000000000" pitchFamily="2" charset="2"/>
              <a:buChar char="§"/>
            </a:pPr>
            <a:r>
              <a:rPr lang="tr-TR" sz="24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Kalite Vizyonunun Geliştirilmesi </a:t>
            </a:r>
          </a:p>
          <a:p>
            <a:pPr marL="342900" indent="-342900">
              <a:buFont typeface="Wingdings" panose="05000000000000000000" pitchFamily="2" charset="2"/>
              <a:buChar char="§"/>
            </a:pPr>
            <a:r>
              <a:rPr lang="tr-TR" sz="24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Organizasyonel Kabiliyet </a:t>
            </a:r>
          </a:p>
          <a:p>
            <a:pPr marL="342900" indent="-342900">
              <a:buFont typeface="Wingdings" panose="05000000000000000000" pitchFamily="2" charset="2"/>
              <a:buChar char="§"/>
            </a:pPr>
            <a:r>
              <a:rPr lang="tr-TR" sz="24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Süreç Yönetimi </a:t>
            </a:r>
          </a:p>
          <a:p>
            <a:pPr marL="342900" indent="-342900">
              <a:buFont typeface="Wingdings" panose="05000000000000000000" pitchFamily="2" charset="2"/>
              <a:buChar char="§"/>
            </a:pPr>
            <a:r>
              <a:rPr lang="tr-TR" sz="24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Performans Yönetimi </a:t>
            </a:r>
          </a:p>
          <a:p>
            <a:pPr marL="342900" indent="-342900">
              <a:buFont typeface="Wingdings" panose="05000000000000000000" pitchFamily="2" charset="2"/>
              <a:buChar char="§"/>
            </a:pPr>
            <a:r>
              <a:rPr lang="tr-TR" sz="24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Risk Yönetimi </a:t>
            </a:r>
          </a:p>
          <a:p>
            <a:pPr marL="342900" indent="-342900">
              <a:buFont typeface="Wingdings" panose="05000000000000000000" pitchFamily="2" charset="2"/>
              <a:buChar char="§"/>
            </a:pPr>
            <a:r>
              <a:rPr lang="tr-TR" sz="24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Paydaş İlişkileri Yönetimi</a:t>
            </a:r>
          </a:p>
          <a:p>
            <a:pPr marL="342900" indent="-342900">
              <a:buFont typeface="Wingdings" panose="05000000000000000000" pitchFamily="2" charset="2"/>
              <a:buChar char="§"/>
            </a:pPr>
            <a:r>
              <a:rPr lang="tr-TR" sz="24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Sürekli İyileştirme </a:t>
            </a:r>
          </a:p>
          <a:p>
            <a:pPr marL="342900" indent="-342900">
              <a:buFont typeface="Wingdings" panose="05000000000000000000" pitchFamily="2" charset="2"/>
              <a:buChar char="§"/>
            </a:pPr>
            <a:r>
              <a:rPr lang="tr-TR" sz="24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Kalite Kültürünün Yaygınlaşması </a:t>
            </a:r>
          </a:p>
          <a:p>
            <a:pPr marL="342900" indent="-342900">
              <a:buFont typeface="Wingdings" panose="05000000000000000000" pitchFamily="2" charset="2"/>
              <a:buChar char="§"/>
            </a:pPr>
            <a:r>
              <a:rPr lang="tr-TR" sz="24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Dönüşüm Yönetimi </a:t>
            </a:r>
          </a:p>
          <a:p>
            <a:pPr marL="342900" indent="-342900">
              <a:buFont typeface="Wingdings" panose="05000000000000000000" pitchFamily="2" charset="2"/>
              <a:buChar char="§"/>
            </a:pPr>
            <a:r>
              <a:rPr lang="tr-TR" sz="24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Akademik ve İdari Süreçlerin İyileşme</a:t>
            </a:r>
          </a:p>
          <a:p>
            <a:pPr marL="342900" indent="-342900">
              <a:buFont typeface="Wingdings" panose="05000000000000000000" pitchFamily="2" charset="2"/>
              <a:buChar char="§"/>
            </a:pPr>
            <a:r>
              <a:rPr lang="tr-TR" sz="24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Etkili Stratejik Planlama Yönetimi</a:t>
            </a:r>
          </a:p>
          <a:p>
            <a:pPr marL="342900" indent="-342900">
              <a:buFont typeface="Wingdings" panose="05000000000000000000" pitchFamily="2" charset="2"/>
              <a:buChar char="§"/>
            </a:pPr>
            <a:r>
              <a:rPr lang="tr-TR" sz="24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Bütünleşik Kalite Yönetim Sistemi</a:t>
            </a:r>
          </a:p>
          <a:p>
            <a:pPr marL="342900" indent="-342900">
              <a:buFont typeface="Wingdings" panose="05000000000000000000" pitchFamily="2" charset="2"/>
              <a:buChar char="§"/>
            </a:pPr>
            <a:r>
              <a:rPr lang="tr-TR" sz="24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Öğrenme Yönetim Sisteminin Geliştirilmesi </a:t>
            </a:r>
          </a:p>
          <a:p>
            <a:pPr marL="342900" indent="-342900">
              <a:buFont typeface="Wingdings" panose="05000000000000000000" pitchFamily="2" charset="2"/>
              <a:buChar char="§"/>
            </a:pPr>
            <a:r>
              <a:rPr lang="tr-TR" sz="24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Kalite Güvence Sistemi</a:t>
            </a:r>
          </a:p>
          <a:p>
            <a:endParaRPr lang="tr-TR" sz="2300" dirty="0">
              <a:effectLst/>
              <a:latin typeface="Roboto" panose="02000000000000000000" pitchFamily="2" charset="0"/>
              <a:ea typeface="Roboto" panose="02000000000000000000" pitchFamily="2" charset="0"/>
              <a:cs typeface="Roboto" panose="02000000000000000000" pitchFamily="2" charset="0"/>
            </a:endParaRPr>
          </a:p>
        </p:txBody>
      </p:sp>
      <p:sp>
        <p:nvSpPr>
          <p:cNvPr id="3" name="Metin kutusu 2">
            <a:extLst>
              <a:ext uri="{FF2B5EF4-FFF2-40B4-BE49-F238E27FC236}">
                <a16:creationId xmlns:a16="http://schemas.microsoft.com/office/drawing/2014/main" id="{6B45539F-3264-7A40-CE46-3AD6F2104EA7}"/>
              </a:ext>
            </a:extLst>
          </p:cNvPr>
          <p:cNvSpPr txBox="1"/>
          <p:nvPr/>
        </p:nvSpPr>
        <p:spPr>
          <a:xfrm>
            <a:off x="241107" y="4831711"/>
            <a:ext cx="36576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400" b="1" i="0" u="none" strike="noStrike" kern="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Nunito" pitchFamily="2" charset="-94"/>
                <a:ea typeface="SimSun" panose="02010600030101010101" pitchFamily="2" charset="-122"/>
                <a:sym typeface="Arial"/>
              </a:rPr>
              <a:t>Saygıdeğer Katılımcılar</a:t>
            </a:r>
          </a:p>
        </p:txBody>
      </p:sp>
      <p:sp>
        <p:nvSpPr>
          <p:cNvPr id="2" name="Metin kutusu 1">
            <a:extLst>
              <a:ext uri="{FF2B5EF4-FFF2-40B4-BE49-F238E27FC236}">
                <a16:creationId xmlns:a16="http://schemas.microsoft.com/office/drawing/2014/main" id="{32838A7B-D9DA-26A7-CF5D-F9428B8C4E7F}"/>
              </a:ext>
            </a:extLst>
          </p:cNvPr>
          <p:cNvSpPr txBox="1"/>
          <p:nvPr/>
        </p:nvSpPr>
        <p:spPr>
          <a:xfrm>
            <a:off x="6096000" y="220429"/>
            <a:ext cx="3013412" cy="400110"/>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000" b="1" dirty="0">
                <a:solidFill>
                  <a:schemeClr val="accent1">
                    <a:lumMod val="75000"/>
                  </a:schemeClr>
                </a:solidFill>
                <a:effectLst>
                  <a:outerShdw blurRad="38100" dist="38100" dir="2700000" algn="tl">
                    <a:srgbClr val="000000">
                      <a:alpha val="43137"/>
                    </a:srgbClr>
                  </a:outerShdw>
                </a:effectLst>
                <a:latin typeface="Nunito" pitchFamily="2" charset="-94"/>
                <a:ea typeface="SimSun" panose="02010600030101010101" pitchFamily="2" charset="-122"/>
              </a:rPr>
              <a:t>KAP’ın Kazandırdıkları</a:t>
            </a:r>
            <a:endParaRPr kumimoji="0" lang="tr-TR" sz="2000" b="1" i="0" u="none" strike="noStrike" kern="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Nunito" pitchFamily="2" charset="-94"/>
              <a:ea typeface="SimSun" panose="02010600030101010101" pitchFamily="2" charset="-122"/>
              <a:sym typeface="Arial"/>
            </a:endParaRPr>
          </a:p>
        </p:txBody>
      </p:sp>
    </p:spTree>
    <p:extLst>
      <p:ext uri="{BB962C8B-B14F-4D97-AF65-F5344CB8AC3E}">
        <p14:creationId xmlns:p14="http://schemas.microsoft.com/office/powerpoint/2010/main" val="72341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8" name="Dikdörtgen 7">
            <a:extLst>
              <a:ext uri="{FF2B5EF4-FFF2-40B4-BE49-F238E27FC236}">
                <a16:creationId xmlns:a16="http://schemas.microsoft.com/office/drawing/2014/main" id="{30654275-F807-7128-43B4-F33803A39683}"/>
              </a:ext>
            </a:extLst>
          </p:cNvPr>
          <p:cNvSpPr/>
          <p:nvPr/>
        </p:nvSpPr>
        <p:spPr>
          <a:xfrm>
            <a:off x="3385010" y="261928"/>
            <a:ext cx="8714124" cy="400110"/>
          </a:xfrm>
          <a:prstGeom prst="rect">
            <a:avLst/>
          </a:prstGeom>
        </p:spPr>
        <p:txBody>
          <a:bodyPr wrap="square">
            <a:spAutoFit/>
          </a:bodyPr>
          <a:lstStyle/>
          <a:p>
            <a:pPr algn="ctr"/>
            <a:r>
              <a:rPr lang="tr-TR" sz="20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Öğrenme Yönetim Sistemi</a:t>
            </a:r>
          </a:p>
        </p:txBody>
      </p:sp>
      <p:pic>
        <p:nvPicPr>
          <p:cNvPr id="2" name="Resim 1">
            <a:extLst>
              <a:ext uri="{FF2B5EF4-FFF2-40B4-BE49-F238E27FC236}">
                <a16:creationId xmlns:a16="http://schemas.microsoft.com/office/drawing/2014/main" id="{100A0170-D19E-8087-7D39-EF8E41E7A492}"/>
              </a:ext>
            </a:extLst>
          </p:cNvPr>
          <p:cNvPicPr>
            <a:picLocks noChangeAspect="1"/>
          </p:cNvPicPr>
          <p:nvPr/>
        </p:nvPicPr>
        <p:blipFill>
          <a:blip r:embed="rId3"/>
          <a:stretch>
            <a:fillRect/>
          </a:stretch>
        </p:blipFill>
        <p:spPr>
          <a:xfrm>
            <a:off x="361591" y="839009"/>
            <a:ext cx="2651820" cy="2208852"/>
          </a:xfrm>
          <a:prstGeom prst="rect">
            <a:avLst/>
          </a:prstGeom>
        </p:spPr>
      </p:pic>
      <p:sp>
        <p:nvSpPr>
          <p:cNvPr id="4" name="Metin kutusu 3">
            <a:extLst>
              <a:ext uri="{FF2B5EF4-FFF2-40B4-BE49-F238E27FC236}">
                <a16:creationId xmlns:a16="http://schemas.microsoft.com/office/drawing/2014/main" id="{0E47EAF1-4989-6DB2-DB0B-92F5C5CBE0BB}"/>
              </a:ext>
            </a:extLst>
          </p:cNvPr>
          <p:cNvSpPr txBox="1"/>
          <p:nvPr/>
        </p:nvSpPr>
        <p:spPr>
          <a:xfrm>
            <a:off x="0" y="261928"/>
            <a:ext cx="3251200" cy="400110"/>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000" b="1" dirty="0">
                <a:solidFill>
                  <a:schemeClr val="accent1">
                    <a:lumMod val="75000"/>
                  </a:schemeClr>
                </a:solidFill>
                <a:effectLst>
                  <a:outerShdw blurRad="38100" dist="38100" dir="2700000" algn="tl">
                    <a:srgbClr val="000000">
                      <a:alpha val="43137"/>
                    </a:srgbClr>
                  </a:outerShdw>
                </a:effectLst>
                <a:latin typeface="Nunito" pitchFamily="2" charset="-94"/>
                <a:ea typeface="SimSun" panose="02010600030101010101" pitchFamily="2" charset="-122"/>
              </a:rPr>
              <a:t>KAP’ın Kazandırdıkları</a:t>
            </a:r>
            <a:endParaRPr kumimoji="0" lang="tr-TR" sz="2000" b="1" i="0" u="none" strike="noStrike" kern="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Nunito" pitchFamily="2" charset="-94"/>
              <a:ea typeface="SimSun" panose="02010600030101010101" pitchFamily="2" charset="-122"/>
              <a:sym typeface="Arial"/>
            </a:endParaRPr>
          </a:p>
        </p:txBody>
      </p:sp>
      <p:pic>
        <p:nvPicPr>
          <p:cNvPr id="10" name="Resim 9">
            <a:extLst>
              <a:ext uri="{FF2B5EF4-FFF2-40B4-BE49-F238E27FC236}">
                <a16:creationId xmlns:a16="http://schemas.microsoft.com/office/drawing/2014/main" id="{86FB9F9D-7696-790B-73CC-A055708BE837}"/>
              </a:ext>
            </a:extLst>
          </p:cNvPr>
          <p:cNvPicPr>
            <a:picLocks noChangeAspect="1"/>
          </p:cNvPicPr>
          <p:nvPr/>
        </p:nvPicPr>
        <p:blipFill>
          <a:blip r:embed="rId4"/>
          <a:stretch>
            <a:fillRect/>
          </a:stretch>
        </p:blipFill>
        <p:spPr>
          <a:xfrm>
            <a:off x="494396" y="3047862"/>
            <a:ext cx="2262407" cy="3389884"/>
          </a:xfrm>
          <a:prstGeom prst="rect">
            <a:avLst/>
          </a:prstGeom>
        </p:spPr>
      </p:pic>
      <p:pic>
        <p:nvPicPr>
          <p:cNvPr id="3" name="Resim 2">
            <a:extLst>
              <a:ext uri="{FF2B5EF4-FFF2-40B4-BE49-F238E27FC236}">
                <a16:creationId xmlns:a16="http://schemas.microsoft.com/office/drawing/2014/main" id="{F9203208-2EAC-1538-413D-D20B483793DF}"/>
              </a:ext>
            </a:extLst>
          </p:cNvPr>
          <p:cNvPicPr>
            <a:picLocks noChangeAspect="1"/>
          </p:cNvPicPr>
          <p:nvPr/>
        </p:nvPicPr>
        <p:blipFill>
          <a:blip r:embed="rId5"/>
          <a:stretch>
            <a:fillRect/>
          </a:stretch>
        </p:blipFill>
        <p:spPr>
          <a:xfrm>
            <a:off x="3013411" y="839009"/>
            <a:ext cx="9085723" cy="5335649"/>
          </a:xfrm>
          <a:prstGeom prst="rect">
            <a:avLst/>
          </a:prstGeom>
        </p:spPr>
      </p:pic>
    </p:spTree>
    <p:extLst>
      <p:ext uri="{BB962C8B-B14F-4D97-AF65-F5344CB8AC3E}">
        <p14:creationId xmlns:p14="http://schemas.microsoft.com/office/powerpoint/2010/main" val="56191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8" name="Dikdörtgen 7">
            <a:extLst>
              <a:ext uri="{FF2B5EF4-FFF2-40B4-BE49-F238E27FC236}">
                <a16:creationId xmlns:a16="http://schemas.microsoft.com/office/drawing/2014/main" id="{30654275-F807-7128-43B4-F33803A39683}"/>
              </a:ext>
            </a:extLst>
          </p:cNvPr>
          <p:cNvSpPr/>
          <p:nvPr/>
        </p:nvSpPr>
        <p:spPr>
          <a:xfrm>
            <a:off x="3819381" y="261928"/>
            <a:ext cx="8372619" cy="1015663"/>
          </a:xfrm>
          <a:prstGeom prst="rect">
            <a:avLst/>
          </a:prstGeom>
        </p:spPr>
        <p:txBody>
          <a:bodyPr wrap="square">
            <a:spAutoFit/>
          </a:bodyPr>
          <a:lstStyle/>
          <a:p>
            <a:pPr algn="ctr"/>
            <a:r>
              <a:rPr lang="tr-TR" sz="20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Kalite Kültürünün Yaygınlaşması</a:t>
            </a:r>
          </a:p>
          <a:p>
            <a:r>
              <a:rPr lang="tr-TR" sz="2000" dirty="0">
                <a:effectLst/>
                <a:latin typeface="Roboto" panose="02000000000000000000" pitchFamily="2" charset="0"/>
                <a:ea typeface="Roboto" panose="02000000000000000000" pitchFamily="2" charset="0"/>
                <a:cs typeface="Roboto" panose="02000000000000000000" pitchFamily="2" charset="0"/>
              </a:rPr>
              <a:t>Üniversitenin kalite süreçlerine katılım artmış ve çalışanların kalite algısı değişmiştir.</a:t>
            </a:r>
          </a:p>
        </p:txBody>
      </p:sp>
      <p:pic>
        <p:nvPicPr>
          <p:cNvPr id="2" name="Resim 1">
            <a:extLst>
              <a:ext uri="{FF2B5EF4-FFF2-40B4-BE49-F238E27FC236}">
                <a16:creationId xmlns:a16="http://schemas.microsoft.com/office/drawing/2014/main" id="{47E9F0A1-E8F6-999C-DD65-1E2EA4864A28}"/>
              </a:ext>
            </a:extLst>
          </p:cNvPr>
          <p:cNvPicPr>
            <a:picLocks noChangeAspect="1"/>
          </p:cNvPicPr>
          <p:nvPr/>
        </p:nvPicPr>
        <p:blipFill>
          <a:blip r:embed="rId3"/>
          <a:stretch>
            <a:fillRect/>
          </a:stretch>
        </p:blipFill>
        <p:spPr>
          <a:xfrm>
            <a:off x="361591" y="839009"/>
            <a:ext cx="2651820" cy="2208852"/>
          </a:xfrm>
          <a:prstGeom prst="rect">
            <a:avLst/>
          </a:prstGeom>
        </p:spPr>
      </p:pic>
      <p:sp>
        <p:nvSpPr>
          <p:cNvPr id="4" name="Metin kutusu 3">
            <a:extLst>
              <a:ext uri="{FF2B5EF4-FFF2-40B4-BE49-F238E27FC236}">
                <a16:creationId xmlns:a16="http://schemas.microsoft.com/office/drawing/2014/main" id="{2AAB925E-7846-E396-F5AF-E102638AA15E}"/>
              </a:ext>
            </a:extLst>
          </p:cNvPr>
          <p:cNvSpPr txBox="1"/>
          <p:nvPr/>
        </p:nvSpPr>
        <p:spPr>
          <a:xfrm>
            <a:off x="0" y="261928"/>
            <a:ext cx="3251200" cy="400110"/>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000" b="1" dirty="0">
                <a:solidFill>
                  <a:schemeClr val="accent1">
                    <a:lumMod val="75000"/>
                  </a:schemeClr>
                </a:solidFill>
                <a:effectLst>
                  <a:outerShdw blurRad="38100" dist="38100" dir="2700000" algn="tl">
                    <a:srgbClr val="000000">
                      <a:alpha val="43137"/>
                    </a:srgbClr>
                  </a:outerShdw>
                </a:effectLst>
                <a:latin typeface="Nunito" pitchFamily="2" charset="-94"/>
                <a:ea typeface="SimSun" panose="02010600030101010101" pitchFamily="2" charset="-122"/>
              </a:rPr>
              <a:t>KAP’ın Kazandırdıkları</a:t>
            </a:r>
            <a:endParaRPr kumimoji="0" lang="tr-TR" sz="2000" b="1" i="0" u="none" strike="noStrike" kern="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Nunito" pitchFamily="2" charset="-94"/>
              <a:ea typeface="SimSun" panose="02010600030101010101" pitchFamily="2" charset="-122"/>
              <a:sym typeface="Arial"/>
            </a:endParaRPr>
          </a:p>
        </p:txBody>
      </p:sp>
      <p:pic>
        <p:nvPicPr>
          <p:cNvPr id="6146" name="Picture 2" descr="Kurum Kültürü - Uğur Kaya: İnsan Kaynakları, Kariyer Planlama ve Yetenek  Yönetimi">
            <a:extLst>
              <a:ext uri="{FF2B5EF4-FFF2-40B4-BE49-F238E27FC236}">
                <a16:creationId xmlns:a16="http://schemas.microsoft.com/office/drawing/2014/main" id="{CA293A4F-2C74-A65B-0E7D-E68076CFD0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312" y="3518189"/>
            <a:ext cx="2898100" cy="1771271"/>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a:extLst>
              <a:ext uri="{FF2B5EF4-FFF2-40B4-BE49-F238E27FC236}">
                <a16:creationId xmlns:a16="http://schemas.microsoft.com/office/drawing/2014/main" id="{CCB6A0A8-084F-451D-E4D4-8CA6B54867C6}"/>
              </a:ext>
            </a:extLst>
          </p:cNvPr>
          <p:cNvPicPr>
            <a:picLocks noChangeAspect="1"/>
          </p:cNvPicPr>
          <p:nvPr/>
        </p:nvPicPr>
        <p:blipFill>
          <a:blip r:embed="rId5"/>
          <a:stretch>
            <a:fillRect/>
          </a:stretch>
        </p:blipFill>
        <p:spPr>
          <a:xfrm>
            <a:off x="5345459" y="1277591"/>
            <a:ext cx="4918593" cy="4894984"/>
          </a:xfrm>
          <a:prstGeom prst="rect">
            <a:avLst/>
          </a:prstGeom>
        </p:spPr>
      </p:pic>
    </p:spTree>
    <p:extLst>
      <p:ext uri="{BB962C8B-B14F-4D97-AF65-F5344CB8AC3E}">
        <p14:creationId xmlns:p14="http://schemas.microsoft.com/office/powerpoint/2010/main" val="204389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8" name="Dikdörtgen 7">
            <a:extLst>
              <a:ext uri="{FF2B5EF4-FFF2-40B4-BE49-F238E27FC236}">
                <a16:creationId xmlns:a16="http://schemas.microsoft.com/office/drawing/2014/main" id="{30654275-F807-7128-43B4-F33803A39683}"/>
              </a:ext>
            </a:extLst>
          </p:cNvPr>
          <p:cNvSpPr/>
          <p:nvPr/>
        </p:nvSpPr>
        <p:spPr>
          <a:xfrm>
            <a:off x="3819381" y="188040"/>
            <a:ext cx="8372619" cy="1015663"/>
          </a:xfrm>
          <a:prstGeom prst="rect">
            <a:avLst/>
          </a:prstGeom>
        </p:spPr>
        <p:txBody>
          <a:bodyPr wrap="square">
            <a:spAutoFit/>
          </a:bodyPr>
          <a:lstStyle/>
          <a:p>
            <a:pPr algn="ctr"/>
            <a:r>
              <a:rPr lang="tr-TR" sz="20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Kalite Güvence Sistemi</a:t>
            </a:r>
          </a:p>
          <a:p>
            <a:pPr algn="ctr"/>
            <a:r>
              <a:rPr lang="tr-TR" sz="2000" dirty="0">
                <a:effectLst/>
                <a:latin typeface="Roboto" panose="02000000000000000000" pitchFamily="2" charset="0"/>
                <a:ea typeface="Roboto" panose="02000000000000000000" pitchFamily="2" charset="0"/>
                <a:cs typeface="Roboto" panose="02000000000000000000" pitchFamily="2" charset="0"/>
              </a:rPr>
              <a:t>Kalite uygulamaları sistematik hale geldi ve </a:t>
            </a:r>
          </a:p>
          <a:p>
            <a:pPr algn="ctr"/>
            <a:r>
              <a:rPr lang="tr-TR" sz="2000" dirty="0">
                <a:effectLst/>
                <a:latin typeface="Roboto" panose="02000000000000000000" pitchFamily="2" charset="0"/>
                <a:ea typeface="Roboto" panose="02000000000000000000" pitchFamily="2" charset="0"/>
                <a:cs typeface="Roboto" panose="02000000000000000000" pitchFamily="2" charset="0"/>
              </a:rPr>
              <a:t>Üniversite Kalite Güvence Sistemi kuruldu.</a:t>
            </a:r>
          </a:p>
        </p:txBody>
      </p:sp>
      <p:pic>
        <p:nvPicPr>
          <p:cNvPr id="6" name="Resim 5">
            <a:extLst>
              <a:ext uri="{FF2B5EF4-FFF2-40B4-BE49-F238E27FC236}">
                <a16:creationId xmlns:a16="http://schemas.microsoft.com/office/drawing/2014/main" id="{FB5933D0-7C1A-9A84-6738-5E98AFE52631}"/>
              </a:ext>
            </a:extLst>
          </p:cNvPr>
          <p:cNvPicPr>
            <a:picLocks noChangeAspect="1"/>
          </p:cNvPicPr>
          <p:nvPr/>
        </p:nvPicPr>
        <p:blipFill>
          <a:blip r:embed="rId3"/>
          <a:stretch>
            <a:fillRect/>
          </a:stretch>
        </p:blipFill>
        <p:spPr>
          <a:xfrm>
            <a:off x="4516583" y="1204034"/>
            <a:ext cx="6539346" cy="5165291"/>
          </a:xfrm>
          <a:prstGeom prst="rect">
            <a:avLst/>
          </a:prstGeom>
        </p:spPr>
      </p:pic>
      <p:pic>
        <p:nvPicPr>
          <p:cNvPr id="7" name="Resim 6">
            <a:extLst>
              <a:ext uri="{FF2B5EF4-FFF2-40B4-BE49-F238E27FC236}">
                <a16:creationId xmlns:a16="http://schemas.microsoft.com/office/drawing/2014/main" id="{8253D6B0-6E40-D597-7331-611BE8F3B3F3}"/>
              </a:ext>
            </a:extLst>
          </p:cNvPr>
          <p:cNvPicPr>
            <a:picLocks noChangeAspect="1"/>
          </p:cNvPicPr>
          <p:nvPr/>
        </p:nvPicPr>
        <p:blipFill>
          <a:blip r:embed="rId4"/>
          <a:stretch>
            <a:fillRect/>
          </a:stretch>
        </p:blipFill>
        <p:spPr>
          <a:xfrm>
            <a:off x="361591" y="839009"/>
            <a:ext cx="2651820" cy="2208852"/>
          </a:xfrm>
          <a:prstGeom prst="rect">
            <a:avLst/>
          </a:prstGeom>
        </p:spPr>
      </p:pic>
      <p:sp>
        <p:nvSpPr>
          <p:cNvPr id="9" name="Metin kutusu 8">
            <a:extLst>
              <a:ext uri="{FF2B5EF4-FFF2-40B4-BE49-F238E27FC236}">
                <a16:creationId xmlns:a16="http://schemas.microsoft.com/office/drawing/2014/main" id="{7CE789DF-BEB5-91BE-E473-F0900DA6FD85}"/>
              </a:ext>
            </a:extLst>
          </p:cNvPr>
          <p:cNvSpPr txBox="1"/>
          <p:nvPr/>
        </p:nvSpPr>
        <p:spPr>
          <a:xfrm>
            <a:off x="0" y="261928"/>
            <a:ext cx="3251200" cy="400110"/>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000" b="1" dirty="0">
                <a:solidFill>
                  <a:schemeClr val="accent1">
                    <a:lumMod val="75000"/>
                  </a:schemeClr>
                </a:solidFill>
                <a:effectLst>
                  <a:outerShdw blurRad="38100" dist="38100" dir="2700000" algn="tl">
                    <a:srgbClr val="000000">
                      <a:alpha val="43137"/>
                    </a:srgbClr>
                  </a:outerShdw>
                </a:effectLst>
                <a:latin typeface="Nunito" pitchFamily="2" charset="-94"/>
                <a:ea typeface="SimSun" panose="02010600030101010101" pitchFamily="2" charset="-122"/>
              </a:rPr>
              <a:t>KAP’ın Kazandırdıkları</a:t>
            </a:r>
            <a:endParaRPr kumimoji="0" lang="tr-TR" sz="2000" b="1" i="0" u="none" strike="noStrike" kern="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Nunito" pitchFamily="2" charset="-94"/>
              <a:ea typeface="SimSun" panose="02010600030101010101" pitchFamily="2" charset="-122"/>
              <a:sym typeface="Arial"/>
            </a:endParaRPr>
          </a:p>
        </p:txBody>
      </p:sp>
      <p:sp>
        <p:nvSpPr>
          <p:cNvPr id="11" name="Metin kutusu 10">
            <a:extLst>
              <a:ext uri="{FF2B5EF4-FFF2-40B4-BE49-F238E27FC236}">
                <a16:creationId xmlns:a16="http://schemas.microsoft.com/office/drawing/2014/main" id="{6E594057-4C27-2265-1778-549848B13313}"/>
              </a:ext>
            </a:extLst>
          </p:cNvPr>
          <p:cNvSpPr txBox="1"/>
          <p:nvPr/>
        </p:nvSpPr>
        <p:spPr>
          <a:xfrm>
            <a:off x="0" y="3624942"/>
            <a:ext cx="4839855" cy="1815882"/>
          </a:xfrm>
          <a:prstGeom prst="rect">
            <a:avLst/>
          </a:prstGeom>
          <a:noFill/>
        </p:spPr>
        <p:txBody>
          <a:bodyPr wrap="square">
            <a:spAutoFit/>
          </a:bodyPr>
          <a:lstStyle/>
          <a:p>
            <a:r>
              <a:rPr lang="tr-TR" sz="1400" b="1" dirty="0">
                <a:solidFill>
                  <a:srgbClr val="C00000"/>
                </a:solidFill>
                <a:latin typeface="Arial Narrow" panose="020B0606020202030204" pitchFamily="34" charset="0"/>
              </a:rPr>
              <a:t>A.1.4. İç kalite güvencesi mekanizmaları</a:t>
            </a:r>
            <a:endParaRPr lang="tr-TR" sz="1400" dirty="0">
              <a:solidFill>
                <a:srgbClr val="0D0D0D"/>
              </a:solidFill>
              <a:latin typeface="Arial Narrow" panose="020B0606020202030204" pitchFamily="34" charset="0"/>
            </a:endParaRPr>
          </a:p>
          <a:p>
            <a:pPr marL="285750" indent="-285750">
              <a:buFont typeface="Arial" panose="020B0604020202020204" pitchFamily="34" charset="0"/>
              <a:buChar char="•"/>
            </a:pPr>
            <a:r>
              <a:rPr lang="tr-TR" sz="1400" dirty="0">
                <a:solidFill>
                  <a:srgbClr val="0D0D0D"/>
                </a:solidFill>
                <a:latin typeface="Arial Narrow" panose="020B0606020202030204" pitchFamily="34" charset="0"/>
              </a:rPr>
              <a:t>Bütünleşik Kalite Yönetim Sistemi (BKYS) ve Dijital Eğitim Portalı (AYDEP) Kullanımı</a:t>
            </a:r>
          </a:p>
          <a:p>
            <a:pPr marL="285750" indent="-285750">
              <a:buFont typeface="Arial" panose="020B0604020202020204" pitchFamily="34" charset="0"/>
              <a:buChar char="•"/>
            </a:pPr>
            <a:r>
              <a:rPr lang="tr-TR" sz="1400" dirty="0">
                <a:solidFill>
                  <a:srgbClr val="0D0D0D"/>
                </a:solidFill>
                <a:latin typeface="Arial Narrow" panose="020B0606020202030204" pitchFamily="34" charset="0"/>
              </a:rPr>
              <a:t>PUKÖ Döngüsü ile Süreç ve Performans Yönetimi</a:t>
            </a:r>
          </a:p>
          <a:p>
            <a:pPr marL="285750" indent="-285750">
              <a:buFont typeface="Arial" panose="020B0604020202020204" pitchFamily="34" charset="0"/>
              <a:buChar char="•"/>
            </a:pPr>
            <a:r>
              <a:rPr lang="tr-TR" sz="1400" dirty="0">
                <a:solidFill>
                  <a:srgbClr val="0D0D0D"/>
                </a:solidFill>
                <a:latin typeface="Arial Narrow" panose="020B0606020202030204" pitchFamily="34" charset="0"/>
              </a:rPr>
              <a:t>Öz, İç ve Dış Değerlendirme Mekanizmalarının Entegrasyonu</a:t>
            </a:r>
          </a:p>
          <a:p>
            <a:pPr marL="285750" indent="-285750">
              <a:buFont typeface="Arial" panose="020B0604020202020204" pitchFamily="34" charset="0"/>
              <a:buChar char="•"/>
            </a:pPr>
            <a:r>
              <a:rPr lang="tr-TR" sz="1400" dirty="0">
                <a:solidFill>
                  <a:srgbClr val="0D0D0D"/>
                </a:solidFill>
                <a:latin typeface="Arial Narrow" panose="020B0606020202030204" pitchFamily="34" charset="0"/>
              </a:rPr>
              <a:t>Kalite Yönetim Koordinatörlüğü ve Destek Yapılarının Etkin Rolü</a:t>
            </a:r>
          </a:p>
          <a:p>
            <a:pPr marL="285750" indent="-285750">
              <a:buFont typeface="Arial" panose="020B0604020202020204" pitchFamily="34" charset="0"/>
              <a:buChar char="•"/>
            </a:pPr>
            <a:r>
              <a:rPr lang="tr-TR" sz="1400" dirty="0">
                <a:solidFill>
                  <a:srgbClr val="0D0D0D"/>
                </a:solidFill>
                <a:latin typeface="Arial Narrow" panose="020B0606020202030204" pitchFamily="34" charset="0"/>
              </a:rPr>
              <a:t>Süreç Yönetim Modeli ve Sorumluluk Tanımları</a:t>
            </a:r>
          </a:p>
          <a:p>
            <a:pPr marL="285750" indent="-285750">
              <a:buFont typeface="Arial" panose="020B0604020202020204" pitchFamily="34" charset="0"/>
              <a:buChar char="•"/>
            </a:pPr>
            <a:r>
              <a:rPr lang="tr-TR" sz="1400" dirty="0">
                <a:solidFill>
                  <a:srgbClr val="0D0D0D"/>
                </a:solidFill>
                <a:latin typeface="Arial Narrow" panose="020B0606020202030204" pitchFamily="34" charset="0"/>
              </a:rPr>
              <a:t>ISO ve EFQM Standartları ile Entegre Sürekli İyileştirme Yaklaşımı</a:t>
            </a:r>
            <a:endParaRPr lang="tr-TR" sz="1400" dirty="0">
              <a:latin typeface="Arial Narrow" panose="020B0606020202030204" pitchFamily="34" charset="0"/>
            </a:endParaRPr>
          </a:p>
        </p:txBody>
      </p:sp>
    </p:spTree>
    <p:extLst>
      <p:ext uri="{BB962C8B-B14F-4D97-AF65-F5344CB8AC3E}">
        <p14:creationId xmlns:p14="http://schemas.microsoft.com/office/powerpoint/2010/main" val="238876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8" name="Dikdörtgen 7">
            <a:extLst>
              <a:ext uri="{FF2B5EF4-FFF2-40B4-BE49-F238E27FC236}">
                <a16:creationId xmlns:a16="http://schemas.microsoft.com/office/drawing/2014/main" id="{30654275-F807-7128-43B4-F33803A39683}"/>
              </a:ext>
            </a:extLst>
          </p:cNvPr>
          <p:cNvSpPr/>
          <p:nvPr/>
        </p:nvSpPr>
        <p:spPr>
          <a:xfrm>
            <a:off x="3819381" y="261928"/>
            <a:ext cx="8372619" cy="1508105"/>
          </a:xfrm>
          <a:prstGeom prst="rect">
            <a:avLst/>
          </a:prstGeom>
        </p:spPr>
        <p:txBody>
          <a:bodyPr wrap="square">
            <a:spAutoFit/>
          </a:bodyPr>
          <a:lstStyle/>
          <a:p>
            <a:pPr algn="ctr"/>
            <a:r>
              <a:rPr lang="tr-TR" sz="20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Kalite Güvence Sistemi</a:t>
            </a:r>
          </a:p>
          <a:p>
            <a:pPr marL="342900" indent="-342900">
              <a:buFont typeface="Wingdings" panose="05000000000000000000" pitchFamily="2" charset="2"/>
              <a:buChar char="§"/>
            </a:pPr>
            <a:r>
              <a:rPr lang="tr-TR" sz="1800" dirty="0">
                <a:latin typeface="Roboto" panose="02000000000000000000" pitchFamily="2" charset="0"/>
                <a:ea typeface="Roboto" panose="02000000000000000000" pitchFamily="2" charset="0"/>
                <a:cs typeface="Roboto" panose="02000000000000000000" pitchFamily="2" charset="0"/>
              </a:rPr>
              <a:t>2016 yılında </a:t>
            </a:r>
            <a:r>
              <a:rPr lang="tr-TR" sz="1800" b="1" u="sng" dirty="0">
                <a:latin typeface="Roboto" panose="02000000000000000000" pitchFamily="2" charset="0"/>
                <a:ea typeface="Roboto" panose="02000000000000000000" pitchFamily="2" charset="0"/>
                <a:cs typeface="Roboto" panose="02000000000000000000" pitchFamily="2" charset="0"/>
              </a:rPr>
              <a:t>ISO 9001:2015 Kalite Yönetim Sistemi Belgesi </a:t>
            </a:r>
            <a:r>
              <a:rPr lang="tr-TR" sz="1800" dirty="0">
                <a:latin typeface="Roboto" panose="02000000000000000000" pitchFamily="2" charset="0"/>
                <a:ea typeface="Roboto" panose="02000000000000000000" pitchFamily="2" charset="0"/>
                <a:cs typeface="Roboto" panose="02000000000000000000" pitchFamily="2" charset="0"/>
              </a:rPr>
              <a:t>alındı</a:t>
            </a:r>
            <a:endParaRPr lang="tr-TR" sz="1800" dirty="0">
              <a:effectLst/>
              <a:latin typeface="Roboto" panose="02000000000000000000" pitchFamily="2" charset="0"/>
              <a:ea typeface="Roboto" panose="02000000000000000000" pitchFamily="2" charset="0"/>
              <a:cs typeface="Roboto" panose="02000000000000000000" pitchFamily="2" charset="0"/>
            </a:endParaRPr>
          </a:p>
          <a:p>
            <a:pPr marL="342900" indent="-342900">
              <a:buFont typeface="Wingdings" panose="05000000000000000000" pitchFamily="2" charset="2"/>
              <a:buChar char="§"/>
            </a:pPr>
            <a:r>
              <a:rPr lang="tr-TR" sz="1800" dirty="0">
                <a:effectLst/>
                <a:latin typeface="Roboto" panose="02000000000000000000" pitchFamily="2" charset="0"/>
                <a:ea typeface="Roboto" panose="02000000000000000000" pitchFamily="2" charset="0"/>
                <a:cs typeface="Roboto" panose="02000000000000000000" pitchFamily="2" charset="0"/>
              </a:rPr>
              <a:t>2019 yılında Üniversitede </a:t>
            </a:r>
            <a:r>
              <a:rPr lang="tr-TR" sz="1800" b="1" u="sng" dirty="0">
                <a:effectLst/>
                <a:latin typeface="Roboto" panose="02000000000000000000" pitchFamily="2" charset="0"/>
                <a:ea typeface="Roboto" panose="02000000000000000000" pitchFamily="2" charset="0"/>
                <a:cs typeface="Roboto" panose="02000000000000000000" pitchFamily="2" charset="0"/>
              </a:rPr>
              <a:t>EFQM Mükemmellik Modeli </a:t>
            </a:r>
            <a:r>
              <a:rPr lang="tr-TR" sz="1800" dirty="0">
                <a:effectLst/>
                <a:latin typeface="Roboto" panose="02000000000000000000" pitchFamily="2" charset="0"/>
                <a:ea typeface="Roboto" panose="02000000000000000000" pitchFamily="2" charset="0"/>
                <a:cs typeface="Roboto" panose="02000000000000000000" pitchFamily="2" charset="0"/>
              </a:rPr>
              <a:t>benimsendi</a:t>
            </a:r>
          </a:p>
          <a:p>
            <a:pPr marL="342900" indent="-342900">
              <a:buFont typeface="Wingdings" panose="05000000000000000000" pitchFamily="2" charset="2"/>
              <a:buChar char="§"/>
            </a:pPr>
            <a:r>
              <a:rPr lang="tr-TR" sz="1800" dirty="0">
                <a:latin typeface="Roboto" panose="02000000000000000000" pitchFamily="2" charset="0"/>
                <a:ea typeface="Roboto" panose="02000000000000000000" pitchFamily="2" charset="0"/>
                <a:cs typeface="Roboto" panose="02000000000000000000" pitchFamily="2" charset="0"/>
              </a:rPr>
              <a:t>2022 yılında KAP Değerlendirmesinden </a:t>
            </a:r>
            <a:r>
              <a:rPr lang="tr-TR" sz="1800" b="1" u="sng" dirty="0">
                <a:latin typeface="Roboto" panose="02000000000000000000" pitchFamily="2" charset="0"/>
                <a:ea typeface="Roboto" panose="02000000000000000000" pitchFamily="2" charset="0"/>
                <a:cs typeface="Roboto" panose="02000000000000000000" pitchFamily="2" charset="0"/>
              </a:rPr>
              <a:t>5 yıllık tam akreditasyon </a:t>
            </a:r>
            <a:r>
              <a:rPr lang="tr-TR" sz="1800" dirty="0">
                <a:latin typeface="Roboto" panose="02000000000000000000" pitchFamily="2" charset="0"/>
                <a:ea typeface="Roboto" panose="02000000000000000000" pitchFamily="2" charset="0"/>
                <a:cs typeface="Roboto" panose="02000000000000000000" pitchFamily="2" charset="0"/>
              </a:rPr>
              <a:t>alındı</a:t>
            </a:r>
            <a:endParaRPr lang="tr-TR" sz="1800" dirty="0">
              <a:effectLst/>
              <a:latin typeface="Roboto" panose="02000000000000000000" pitchFamily="2" charset="0"/>
              <a:ea typeface="Roboto" panose="02000000000000000000" pitchFamily="2" charset="0"/>
              <a:cs typeface="Roboto" panose="02000000000000000000" pitchFamily="2" charset="0"/>
            </a:endParaRPr>
          </a:p>
          <a:p>
            <a:pPr marL="342900" indent="-342900">
              <a:buFont typeface="Wingdings" panose="05000000000000000000" pitchFamily="2" charset="2"/>
              <a:buChar char="§"/>
            </a:pPr>
            <a:r>
              <a:rPr lang="tr-TR" sz="1800" dirty="0">
                <a:latin typeface="Roboto" panose="02000000000000000000" pitchFamily="2" charset="0"/>
                <a:ea typeface="Roboto" panose="02000000000000000000" pitchFamily="2" charset="0"/>
                <a:cs typeface="Roboto" panose="02000000000000000000" pitchFamily="2" charset="0"/>
              </a:rPr>
              <a:t>2023 yılında </a:t>
            </a:r>
            <a:r>
              <a:rPr lang="tr-TR" sz="1800" b="1" u="sng" dirty="0">
                <a:latin typeface="Roboto" panose="02000000000000000000" pitchFamily="2" charset="0"/>
                <a:ea typeface="Roboto" panose="02000000000000000000" pitchFamily="2" charset="0"/>
                <a:cs typeface="Roboto" panose="02000000000000000000" pitchFamily="2" charset="0"/>
              </a:rPr>
              <a:t>EFQM </a:t>
            </a:r>
            <a:r>
              <a:rPr lang="tr-TR" sz="1800" b="1" u="sng" dirty="0">
                <a:effectLst/>
                <a:latin typeface="Roboto" panose="02000000000000000000" pitchFamily="2" charset="0"/>
                <a:ea typeface="Roboto" panose="02000000000000000000" pitchFamily="2" charset="0"/>
                <a:cs typeface="Roboto" panose="02000000000000000000" pitchFamily="2" charset="0"/>
              </a:rPr>
              <a:t>Değerlendirmesinden 5 yıldız </a:t>
            </a:r>
            <a:r>
              <a:rPr lang="tr-TR" sz="1800" dirty="0">
                <a:effectLst/>
                <a:latin typeface="Roboto" panose="02000000000000000000" pitchFamily="2" charset="0"/>
                <a:ea typeface="Roboto" panose="02000000000000000000" pitchFamily="2" charset="0"/>
                <a:cs typeface="Roboto" panose="02000000000000000000" pitchFamily="2" charset="0"/>
              </a:rPr>
              <a:t>aldı.</a:t>
            </a:r>
          </a:p>
        </p:txBody>
      </p:sp>
      <p:pic>
        <p:nvPicPr>
          <p:cNvPr id="2" name="Resim 1">
            <a:extLst>
              <a:ext uri="{FF2B5EF4-FFF2-40B4-BE49-F238E27FC236}">
                <a16:creationId xmlns:a16="http://schemas.microsoft.com/office/drawing/2014/main" id="{8227757D-FFC8-E0B2-DE66-0E4ADCCD60F4}"/>
              </a:ext>
            </a:extLst>
          </p:cNvPr>
          <p:cNvPicPr>
            <a:picLocks noChangeAspect="1"/>
          </p:cNvPicPr>
          <p:nvPr/>
        </p:nvPicPr>
        <p:blipFill>
          <a:blip r:embed="rId3"/>
          <a:stretch>
            <a:fillRect/>
          </a:stretch>
        </p:blipFill>
        <p:spPr>
          <a:xfrm>
            <a:off x="361591" y="839009"/>
            <a:ext cx="2651820" cy="2208852"/>
          </a:xfrm>
          <a:prstGeom prst="rect">
            <a:avLst/>
          </a:prstGeom>
        </p:spPr>
      </p:pic>
      <p:sp>
        <p:nvSpPr>
          <p:cNvPr id="4" name="Metin kutusu 3">
            <a:extLst>
              <a:ext uri="{FF2B5EF4-FFF2-40B4-BE49-F238E27FC236}">
                <a16:creationId xmlns:a16="http://schemas.microsoft.com/office/drawing/2014/main" id="{75DA53E4-EE40-2F48-EC8B-5AD81B358C9C}"/>
              </a:ext>
            </a:extLst>
          </p:cNvPr>
          <p:cNvSpPr txBox="1"/>
          <p:nvPr/>
        </p:nvSpPr>
        <p:spPr>
          <a:xfrm>
            <a:off x="0" y="261928"/>
            <a:ext cx="3251200" cy="400110"/>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000" b="1" dirty="0">
                <a:solidFill>
                  <a:schemeClr val="accent1">
                    <a:lumMod val="75000"/>
                  </a:schemeClr>
                </a:solidFill>
                <a:effectLst>
                  <a:outerShdw blurRad="38100" dist="38100" dir="2700000" algn="tl">
                    <a:srgbClr val="000000">
                      <a:alpha val="43137"/>
                    </a:srgbClr>
                  </a:outerShdw>
                </a:effectLst>
                <a:latin typeface="Nunito" pitchFamily="2" charset="-94"/>
                <a:ea typeface="SimSun" panose="02010600030101010101" pitchFamily="2" charset="-122"/>
              </a:rPr>
              <a:t>KAP’ın Kazandırdıkları</a:t>
            </a:r>
            <a:endParaRPr kumimoji="0" lang="tr-TR" sz="2000" b="1" i="0" u="none" strike="noStrike" kern="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Nunito" pitchFamily="2" charset="-94"/>
              <a:ea typeface="SimSun" panose="02010600030101010101" pitchFamily="2" charset="-122"/>
              <a:sym typeface="Arial"/>
            </a:endParaRPr>
          </a:p>
        </p:txBody>
      </p:sp>
      <p:pic>
        <p:nvPicPr>
          <p:cNvPr id="7" name="Resim 6">
            <a:extLst>
              <a:ext uri="{FF2B5EF4-FFF2-40B4-BE49-F238E27FC236}">
                <a16:creationId xmlns:a16="http://schemas.microsoft.com/office/drawing/2014/main" id="{D237BF07-E3B1-3E1A-65B7-3C1396B7014A}"/>
              </a:ext>
            </a:extLst>
          </p:cNvPr>
          <p:cNvPicPr>
            <a:picLocks noChangeAspect="1"/>
          </p:cNvPicPr>
          <p:nvPr/>
        </p:nvPicPr>
        <p:blipFill>
          <a:blip r:embed="rId4"/>
          <a:stretch>
            <a:fillRect/>
          </a:stretch>
        </p:blipFill>
        <p:spPr>
          <a:xfrm>
            <a:off x="9061314" y="2133600"/>
            <a:ext cx="2982906" cy="4054763"/>
          </a:xfrm>
          <a:prstGeom prst="rect">
            <a:avLst/>
          </a:prstGeom>
        </p:spPr>
      </p:pic>
      <p:pic>
        <p:nvPicPr>
          <p:cNvPr id="3074" name="Picture 2" descr="Üniversitemiz EFQM Modeli Üstün Performansta Yetkinlik Değerlendirmesinde 5  Yıldız ile Ödüllendirildi - Kırşehir Ahi Evran Üniversitesi">
            <a:extLst>
              <a:ext uri="{FF2B5EF4-FFF2-40B4-BE49-F238E27FC236}">
                <a16:creationId xmlns:a16="http://schemas.microsoft.com/office/drawing/2014/main" id="{59CDB111-03BE-FEA3-64BA-B09FDBC8FA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3832" y="2285034"/>
            <a:ext cx="5708495" cy="3756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5"/>
          <p:cNvSpPr/>
          <p:nvPr/>
        </p:nvSpPr>
        <p:spPr>
          <a:xfrm>
            <a:off x="0" y="375140"/>
            <a:ext cx="12191999" cy="548081"/>
          </a:xfrm>
          <a:prstGeom prst="rect">
            <a:avLst/>
          </a:prstGeom>
          <a:noFill/>
          <a:ln>
            <a:noFill/>
          </a:ln>
        </p:spPr>
        <p:txBody>
          <a:bodyPr spcFirstLastPara="1" wrap="square" lIns="91425" tIns="45700" rIns="91425" bIns="45700" anchor="ctr" anchorCtr="0">
            <a:normAutofit/>
          </a:bodyPr>
          <a:lstStyle/>
          <a:p>
            <a:pPr marL="74930" marR="40005" lvl="0" algn="ctr">
              <a:lnSpc>
                <a:spcPct val="90000"/>
              </a:lnSpc>
              <a:buSzPts val="2400"/>
            </a:pPr>
            <a:r>
              <a:rPr lang="tr-TR" sz="2400" b="1" dirty="0">
                <a:solidFill>
                  <a:schemeClr val="accent5">
                    <a:lumMod val="75000"/>
                  </a:schemeClr>
                </a:solidFill>
                <a:latin typeface="Times New Roman"/>
                <a:ea typeface="Times New Roman"/>
                <a:cs typeface="Times New Roman"/>
                <a:sym typeface="Times New Roman"/>
              </a:rPr>
              <a:t>Kalite Standartlarının Sürekli İyileştirilmesine Yönelik Gelecek Planları</a:t>
            </a:r>
            <a:endParaRPr lang="tr-TR" sz="2400" b="0" i="0" u="none" strike="noStrike" cap="none" dirty="0">
              <a:solidFill>
                <a:schemeClr val="accent5">
                  <a:lumMod val="75000"/>
                </a:schemeClr>
              </a:solidFill>
              <a:latin typeface="Times New Roman"/>
              <a:ea typeface="Times New Roman"/>
              <a:cs typeface="Times New Roman"/>
              <a:sym typeface="Times New Roman"/>
            </a:endParaRPr>
          </a:p>
        </p:txBody>
      </p:sp>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sp>
        <p:nvSpPr>
          <p:cNvPr id="3" name="Dikdörtgen 2"/>
          <p:cNvSpPr/>
          <p:nvPr/>
        </p:nvSpPr>
        <p:spPr>
          <a:xfrm>
            <a:off x="2130537" y="1444322"/>
            <a:ext cx="9882737" cy="369332"/>
          </a:xfrm>
          <a:prstGeom prst="rect">
            <a:avLst/>
          </a:prstGeom>
        </p:spPr>
        <p:txBody>
          <a:bodyPr wrap="square">
            <a:spAutoFit/>
          </a:bodyPr>
          <a:lstStyle/>
          <a:p>
            <a:r>
              <a:rPr lang="tr-TR" sz="1800" b="1" dirty="0">
                <a:solidFill>
                  <a:srgbClr val="C00000"/>
                </a:solidFill>
              </a:rPr>
              <a:t>1. </a:t>
            </a:r>
            <a:r>
              <a:rPr lang="tr-TR" sz="1600" b="1" dirty="0"/>
              <a:t>Bütünleşik Kalite Yönetim Sistemi (BKYS) ve Kalite Kültürünün Yaygınlaştırılması</a:t>
            </a:r>
          </a:p>
        </p:txBody>
      </p:sp>
      <p:sp>
        <p:nvSpPr>
          <p:cNvPr id="4" name="Dikdörtgen 3"/>
          <p:cNvSpPr/>
          <p:nvPr/>
        </p:nvSpPr>
        <p:spPr>
          <a:xfrm>
            <a:off x="2130537" y="2408303"/>
            <a:ext cx="8722190" cy="369332"/>
          </a:xfrm>
          <a:prstGeom prst="rect">
            <a:avLst/>
          </a:prstGeom>
        </p:spPr>
        <p:txBody>
          <a:bodyPr wrap="square">
            <a:spAutoFit/>
          </a:bodyPr>
          <a:lstStyle/>
          <a:p>
            <a:r>
              <a:rPr lang="tr-TR" sz="1800" b="1" dirty="0">
                <a:solidFill>
                  <a:srgbClr val="C00000"/>
                </a:solidFill>
              </a:rPr>
              <a:t>2. </a:t>
            </a:r>
            <a:r>
              <a:rPr lang="tr-TR" sz="1600" b="1" dirty="0"/>
              <a:t>AYDEP (Ahi Yeterliliğe Dayalı Dijital Eğitim Portalı) Sisteminin Yaygınlaştırılması</a:t>
            </a:r>
            <a:endParaRPr lang="tr-TR" sz="1600" dirty="0"/>
          </a:p>
        </p:txBody>
      </p:sp>
      <p:pic>
        <p:nvPicPr>
          <p:cNvPr id="6146" name="Picture 2" descr="Kalite Yönetim Siste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36" y="1376218"/>
            <a:ext cx="749248" cy="59242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eknoloji Transfer Ofisi Uygulama ve Araştırma Merkezi :: İlklere Öncülük  Etmeye Devam Ediyoru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555" y="2348776"/>
            <a:ext cx="949034" cy="4945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hi Evran University png images | PNGWing">
            <a:extLst>
              <a:ext uri="{FF2B5EF4-FFF2-40B4-BE49-F238E27FC236}">
                <a16:creationId xmlns:a16="http://schemas.microsoft.com/office/drawing/2014/main" id="{A2DA8CDF-4800-0120-DE0D-668B8C4874F7}"/>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1392" y="3311959"/>
            <a:ext cx="697359" cy="681441"/>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AA388ADF-2300-8C92-0EF3-862ABEA010A3}"/>
              </a:ext>
            </a:extLst>
          </p:cNvPr>
          <p:cNvSpPr txBox="1"/>
          <p:nvPr/>
        </p:nvSpPr>
        <p:spPr>
          <a:xfrm>
            <a:off x="2130537" y="3483402"/>
            <a:ext cx="7027317" cy="369332"/>
          </a:xfrm>
          <a:prstGeom prst="rect">
            <a:avLst/>
          </a:prstGeom>
          <a:noFill/>
        </p:spPr>
        <p:txBody>
          <a:bodyPr wrap="square">
            <a:spAutoFit/>
          </a:bodyPr>
          <a:lstStyle/>
          <a:p>
            <a:r>
              <a:rPr lang="tr-TR" sz="1800" b="1" dirty="0">
                <a:solidFill>
                  <a:srgbClr val="C00000"/>
                </a:solidFill>
              </a:rPr>
              <a:t>3. </a:t>
            </a:r>
            <a:r>
              <a:rPr lang="tr-TR" sz="1600" b="1" dirty="0"/>
              <a:t>Ahilik </a:t>
            </a:r>
            <a:r>
              <a:rPr lang="tr-TR" sz="1800" b="1" dirty="0"/>
              <a:t>İlkeleri</a:t>
            </a:r>
            <a:r>
              <a:rPr lang="tr-TR" sz="1600" b="1" dirty="0"/>
              <a:t> Doğrultusunda Yeni Bir Kalite Modeli Geliştirilmesi</a:t>
            </a:r>
            <a:endParaRPr lang="tr-TR" sz="1400" b="1" dirty="0"/>
          </a:p>
        </p:txBody>
      </p:sp>
      <p:pic>
        <p:nvPicPr>
          <p:cNvPr id="7" name="Picture 2" descr="EFQM - Vikipedi">
            <a:extLst>
              <a:ext uri="{FF2B5EF4-FFF2-40B4-BE49-F238E27FC236}">
                <a16:creationId xmlns:a16="http://schemas.microsoft.com/office/drawing/2014/main" id="{B1ED8312-9C2F-7182-A74E-376A732E96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404" y="4329582"/>
            <a:ext cx="844185" cy="494552"/>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a:extLst>
              <a:ext uri="{FF2B5EF4-FFF2-40B4-BE49-F238E27FC236}">
                <a16:creationId xmlns:a16="http://schemas.microsoft.com/office/drawing/2014/main" id="{388F1AC1-5BA6-F4A3-F544-FBA7CEC4428C}"/>
              </a:ext>
            </a:extLst>
          </p:cNvPr>
          <p:cNvSpPr txBox="1"/>
          <p:nvPr/>
        </p:nvSpPr>
        <p:spPr>
          <a:xfrm>
            <a:off x="2130537" y="4453608"/>
            <a:ext cx="7736963" cy="369332"/>
          </a:xfrm>
          <a:prstGeom prst="rect">
            <a:avLst/>
          </a:prstGeom>
          <a:noFill/>
        </p:spPr>
        <p:txBody>
          <a:bodyPr wrap="square">
            <a:spAutoFit/>
          </a:bodyPr>
          <a:lstStyle/>
          <a:p>
            <a:r>
              <a:rPr lang="tr-TR" sz="1800" b="1" dirty="0">
                <a:solidFill>
                  <a:srgbClr val="C00000"/>
                </a:solidFill>
              </a:rPr>
              <a:t>4. </a:t>
            </a:r>
            <a:r>
              <a:rPr lang="tr-TR" sz="1600" b="1" dirty="0"/>
              <a:t>EFQM Modelinde 6 Yıldız Alınması ve Ulusal Kalite Ödülü Başarısı</a:t>
            </a:r>
          </a:p>
        </p:txBody>
      </p:sp>
      <p:pic>
        <p:nvPicPr>
          <p:cNvPr id="10" name="Picture 4" descr="Sürekli iyileştirme süreci bilgisayar simgeler, sembol ...">
            <a:extLst>
              <a:ext uri="{FF2B5EF4-FFF2-40B4-BE49-F238E27FC236}">
                <a16:creationId xmlns:a16="http://schemas.microsoft.com/office/drawing/2014/main" id="{4A215820-C303-1F79-0D94-A030D53E43CD}"/>
              </a:ext>
            </a:extLst>
          </p:cNvPr>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503" y="5262178"/>
            <a:ext cx="821803" cy="657443"/>
          </a:xfrm>
          <a:prstGeom prst="rect">
            <a:avLst/>
          </a:prstGeom>
          <a:noFill/>
          <a:extLst>
            <a:ext uri="{909E8E84-426E-40DD-AFC4-6F175D3DCCD1}">
              <a14:hiddenFill xmlns:a14="http://schemas.microsoft.com/office/drawing/2010/main">
                <a:solidFill>
                  <a:srgbClr val="FFFFFF"/>
                </a:solidFill>
              </a14:hiddenFill>
            </a:ext>
          </a:extLst>
        </p:spPr>
      </p:pic>
      <p:sp>
        <p:nvSpPr>
          <p:cNvPr id="12" name="Metin kutusu 11">
            <a:extLst>
              <a:ext uri="{FF2B5EF4-FFF2-40B4-BE49-F238E27FC236}">
                <a16:creationId xmlns:a16="http://schemas.microsoft.com/office/drawing/2014/main" id="{7F1B65CE-B67D-4ECF-024E-7543A03022A9}"/>
              </a:ext>
            </a:extLst>
          </p:cNvPr>
          <p:cNvSpPr txBox="1"/>
          <p:nvPr/>
        </p:nvSpPr>
        <p:spPr>
          <a:xfrm>
            <a:off x="2130538" y="5344041"/>
            <a:ext cx="7952391" cy="369332"/>
          </a:xfrm>
          <a:prstGeom prst="rect">
            <a:avLst/>
          </a:prstGeom>
          <a:noFill/>
        </p:spPr>
        <p:txBody>
          <a:bodyPr wrap="square">
            <a:spAutoFit/>
          </a:bodyPr>
          <a:lstStyle/>
          <a:p>
            <a:r>
              <a:rPr lang="tr-TR" sz="1800" b="1" dirty="0">
                <a:solidFill>
                  <a:srgbClr val="C00000"/>
                </a:solidFill>
              </a:rPr>
              <a:t>5. </a:t>
            </a:r>
            <a:r>
              <a:rPr lang="tr-TR" sz="1600" b="1" dirty="0"/>
              <a:t>Sürekli İyileştirme ve İnovasyon Kültürünün Desteklenmesi</a:t>
            </a:r>
          </a:p>
        </p:txBody>
      </p:sp>
    </p:spTree>
    <p:extLst>
      <p:ext uri="{BB962C8B-B14F-4D97-AF65-F5344CB8AC3E}">
        <p14:creationId xmlns:p14="http://schemas.microsoft.com/office/powerpoint/2010/main" val="323974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5"/>
          <p:cNvSpPr/>
          <p:nvPr/>
        </p:nvSpPr>
        <p:spPr>
          <a:xfrm>
            <a:off x="0" y="375140"/>
            <a:ext cx="12191999" cy="842499"/>
          </a:xfrm>
          <a:prstGeom prst="rect">
            <a:avLst/>
          </a:prstGeom>
          <a:solidFill>
            <a:schemeClr val="bg1">
              <a:lumMod val="95000"/>
            </a:schemeClr>
          </a:solidFill>
          <a:ln>
            <a:noFill/>
          </a:ln>
        </p:spPr>
        <p:txBody>
          <a:bodyPr spcFirstLastPara="1" wrap="square" lIns="91425" tIns="45700" rIns="91425" bIns="45700" anchor="ctr" anchorCtr="0">
            <a:normAutofit/>
          </a:bodyPr>
          <a:lstStyle/>
          <a:p>
            <a:pPr marL="74930" marR="40005" lvl="0" algn="ctr">
              <a:lnSpc>
                <a:spcPct val="90000"/>
              </a:lnSpc>
              <a:buSzPts val="2400"/>
            </a:pPr>
            <a:r>
              <a:rPr lang="tr-TR" sz="2400" b="1" dirty="0">
                <a:solidFill>
                  <a:schemeClr val="accent5">
                    <a:lumMod val="75000"/>
                  </a:schemeClr>
                </a:solidFill>
                <a:latin typeface="Times New Roman"/>
                <a:ea typeface="Times New Roman"/>
                <a:cs typeface="Times New Roman"/>
                <a:sym typeface="Times New Roman"/>
              </a:rPr>
              <a:t>Kırşehir Ahi Evran Üniversitesi’nin </a:t>
            </a:r>
          </a:p>
          <a:p>
            <a:pPr marL="74930" marR="40005" lvl="0" algn="ctr">
              <a:lnSpc>
                <a:spcPct val="90000"/>
              </a:lnSpc>
              <a:buSzPts val="2400"/>
            </a:pPr>
            <a:r>
              <a:rPr lang="tr-TR" sz="2400" b="1" dirty="0">
                <a:solidFill>
                  <a:schemeClr val="accent5">
                    <a:lumMod val="75000"/>
                  </a:schemeClr>
                </a:solidFill>
                <a:latin typeface="Times New Roman"/>
                <a:ea typeface="Times New Roman"/>
                <a:cs typeface="Times New Roman"/>
                <a:sym typeface="Times New Roman"/>
              </a:rPr>
              <a:t>Diğer Yükseköğretim Kurumlarına Sunabileceği Öneriler ve İş Birliği İmkanları</a:t>
            </a:r>
          </a:p>
        </p:txBody>
      </p:sp>
      <p:sp>
        <p:nvSpPr>
          <p:cNvPr id="5" name="Dikdörtgen 4"/>
          <p:cNvSpPr/>
          <p:nvPr/>
        </p:nvSpPr>
        <p:spPr>
          <a:xfrm>
            <a:off x="1374019" y="1421041"/>
            <a:ext cx="10309185" cy="984885"/>
          </a:xfrm>
          <a:prstGeom prst="rect">
            <a:avLst/>
          </a:prstGeom>
        </p:spPr>
        <p:txBody>
          <a:bodyPr wrap="square">
            <a:spAutoFit/>
          </a:bodyPr>
          <a:lstStyle/>
          <a:p>
            <a:pPr algn="just"/>
            <a:r>
              <a:rPr lang="tr-TR" sz="1600" b="1" dirty="0"/>
              <a:t>1. Kalite Kültürü </a:t>
            </a:r>
          </a:p>
          <a:p>
            <a:r>
              <a:rPr lang="tr-TR" dirty="0"/>
              <a:t>Kırşehir Ahi Evran Üniversitesi, 5 yıllık Kurumsal Akreditasyon süreci ve EFQM Modeli Üstün Performans Yetkinlik Aşamalarında kazandığı 5 yıldız başarısını, diğer yükseköğretim kurumları ile paylaşarak, kalite kültürünün yaygınlaştırılmasına katkı sağlayabilir. </a:t>
            </a:r>
          </a:p>
        </p:txBody>
      </p:sp>
      <p:sp>
        <p:nvSpPr>
          <p:cNvPr id="6" name="Dikdörtgen 5"/>
          <p:cNvSpPr/>
          <p:nvPr/>
        </p:nvSpPr>
        <p:spPr>
          <a:xfrm>
            <a:off x="1374019" y="2618401"/>
            <a:ext cx="10309185" cy="984885"/>
          </a:xfrm>
          <a:prstGeom prst="rect">
            <a:avLst/>
          </a:prstGeom>
        </p:spPr>
        <p:txBody>
          <a:bodyPr wrap="square">
            <a:spAutoFit/>
          </a:bodyPr>
          <a:lstStyle/>
          <a:p>
            <a:pPr algn="just"/>
            <a:r>
              <a:rPr lang="tr-TR" sz="1600" b="1" dirty="0"/>
              <a:t>2. EFQM Modeli</a:t>
            </a:r>
          </a:p>
          <a:p>
            <a:r>
              <a:rPr lang="tr-TR" dirty="0"/>
              <a:t>EFQM Modeli’ni başarıyla uygulayan Üniversitemiz Üstün Performans Yetkinlik Aşamalarında 5 yıldız almıştır. EFQM Mükemmellik modelini uygulayan Kırşehir Ahi Evran Üniversitesi, bu deneyimlerini diğer yükseköğretim kurumlarıyla paylaşarak, kurumların kendi süreçlerini geliştirmeleri için destek verebilir. </a:t>
            </a:r>
          </a:p>
        </p:txBody>
      </p:sp>
      <p:sp>
        <p:nvSpPr>
          <p:cNvPr id="7" name="Dikdörtgen 6"/>
          <p:cNvSpPr/>
          <p:nvPr/>
        </p:nvSpPr>
        <p:spPr>
          <a:xfrm>
            <a:off x="1374019" y="3828457"/>
            <a:ext cx="10309185" cy="1200329"/>
          </a:xfrm>
          <a:prstGeom prst="rect">
            <a:avLst/>
          </a:prstGeom>
        </p:spPr>
        <p:txBody>
          <a:bodyPr wrap="square">
            <a:spAutoFit/>
          </a:bodyPr>
          <a:lstStyle/>
          <a:p>
            <a:pPr algn="just"/>
            <a:r>
              <a:rPr lang="tr-TR" sz="1600" b="1" dirty="0"/>
              <a:t>3. Bütünleşik Kalite Yönetim Sistemi (BKYS)</a:t>
            </a:r>
          </a:p>
          <a:p>
            <a:r>
              <a:rPr lang="tr-TR" dirty="0"/>
              <a:t>Ödüllü yazılım Bütünleşik Kalite Yönetim Sistemi (BKYS), 15 üniversite ve ÖSYM tarafından kullanılmaktadır. BKYS’nin uygulandığı üniversiteler arasında iş birliği artmakta ve ortak bir kalite kültürü oluşmaktadır. Bu sistemin diğer üniversitelere tanıtılması ve uygulama alanının genişletilmesi, yükseköğretimde kalite yönetimi alanında güçlü bir ağ oluşturulmasına olanak tanır.</a:t>
            </a:r>
          </a:p>
        </p:txBody>
      </p:sp>
      <p:pic>
        <p:nvPicPr>
          <p:cNvPr id="2050" name="Picture 2" descr="ISO Belgelendirme, Eğitim ve Danışmanlık | SNG Kalite"/>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8231" y="1594219"/>
            <a:ext cx="527331" cy="6289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FQM - Vikiped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304" y="2842303"/>
            <a:ext cx="737321" cy="5154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alite Yönetim Sistem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071" y="4100158"/>
            <a:ext cx="654657" cy="673642"/>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1615F39E-1703-3BD8-DB9A-9292728828F0}"/>
              </a:ext>
            </a:extLst>
          </p:cNvPr>
          <p:cNvSpPr/>
          <p:nvPr/>
        </p:nvSpPr>
        <p:spPr>
          <a:xfrm>
            <a:off x="1374018" y="5108551"/>
            <a:ext cx="10309185" cy="984885"/>
          </a:xfrm>
          <a:prstGeom prst="rect">
            <a:avLst/>
          </a:prstGeom>
        </p:spPr>
        <p:txBody>
          <a:bodyPr wrap="square">
            <a:spAutoFit/>
          </a:bodyPr>
          <a:lstStyle/>
          <a:p>
            <a:pPr algn="just"/>
            <a:r>
              <a:rPr lang="tr-TR" sz="1600" b="1" dirty="0"/>
              <a:t>4. AYDEP Öğrenme Yönetim Sistemi</a:t>
            </a:r>
          </a:p>
          <a:p>
            <a:r>
              <a:rPr lang="tr-TR" dirty="0"/>
              <a:t>Ahi Yeterliğe Dayalı Dijital Eğitim Portalı halen dört üniversitede kullanılmaktadır. Üniversitelerde eğitim kalite güvence sistemi geliştirme konusunda güçlü bir altyapı desteği sunmaktadır. AYDEP’in kullanımı giderek artmaktadır. </a:t>
            </a:r>
            <a:r>
              <a:rPr lang="tr-TR" dirty="0" err="1"/>
              <a:t>Aydep</a:t>
            </a:r>
            <a:r>
              <a:rPr lang="tr-TR" dirty="0"/>
              <a:t>, yükseköğretimde eğitim kalite güvence sistemi alanında güçlü bir işbirliği potansiyeline sahiptir.</a:t>
            </a:r>
          </a:p>
        </p:txBody>
      </p:sp>
      <p:pic>
        <p:nvPicPr>
          <p:cNvPr id="4" name="Resim 3">
            <a:extLst>
              <a:ext uri="{FF2B5EF4-FFF2-40B4-BE49-F238E27FC236}">
                <a16:creationId xmlns:a16="http://schemas.microsoft.com/office/drawing/2014/main" id="{93D164E6-7E49-9FB7-FAA8-4646868F8D7A}"/>
              </a:ext>
            </a:extLst>
          </p:cNvPr>
          <p:cNvPicPr>
            <a:picLocks noChangeAspect="1"/>
          </p:cNvPicPr>
          <p:nvPr/>
        </p:nvPicPr>
        <p:blipFill>
          <a:blip r:embed="rId6"/>
          <a:stretch>
            <a:fillRect/>
          </a:stretch>
        </p:blipFill>
        <p:spPr>
          <a:xfrm>
            <a:off x="108154" y="5403432"/>
            <a:ext cx="1089836" cy="427098"/>
          </a:xfrm>
          <a:prstGeom prst="rect">
            <a:avLst/>
          </a:prstGeom>
        </p:spPr>
      </p:pic>
    </p:spTree>
    <p:extLst>
      <p:ext uri="{BB962C8B-B14F-4D97-AF65-F5344CB8AC3E}">
        <p14:creationId xmlns:p14="http://schemas.microsoft.com/office/powerpoint/2010/main" val="25424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5"/>
          <p:cNvSpPr/>
          <p:nvPr/>
        </p:nvSpPr>
        <p:spPr>
          <a:xfrm>
            <a:off x="0" y="117988"/>
            <a:ext cx="12191999" cy="500500"/>
          </a:xfrm>
          <a:prstGeom prst="rect">
            <a:avLst/>
          </a:prstGeom>
          <a:noFill/>
          <a:ln>
            <a:noFill/>
          </a:ln>
        </p:spPr>
        <p:txBody>
          <a:bodyPr spcFirstLastPara="1" wrap="square" lIns="91425" tIns="45700" rIns="91425" bIns="45700" anchor="ctr" anchorCtr="0">
            <a:normAutofit/>
          </a:bodyPr>
          <a:lstStyle/>
          <a:p>
            <a:pPr marL="74930" marR="40005" lvl="0" indent="0" algn="ctr" rtl="0">
              <a:lnSpc>
                <a:spcPct val="90000"/>
              </a:lnSpc>
              <a:spcBef>
                <a:spcPts val="0"/>
              </a:spcBef>
              <a:spcAft>
                <a:spcPts val="0"/>
              </a:spcAft>
              <a:buClr>
                <a:srgbClr val="000000"/>
              </a:buClr>
              <a:buSzPts val="2400"/>
              <a:buFont typeface="Arial"/>
              <a:buNone/>
            </a:pPr>
            <a:r>
              <a:rPr lang="tr-TR" sz="1200" b="1" i="0" u="none" strike="noStrike" cap="none" dirty="0">
                <a:solidFill>
                  <a:srgbClr val="C00000"/>
                </a:solidFill>
                <a:effectLst>
                  <a:outerShdw blurRad="38100" dist="38100" dir="2700000" algn="tl">
                    <a:srgbClr val="000000">
                      <a:alpha val="43137"/>
                    </a:srgbClr>
                  </a:outerShdw>
                </a:effectLst>
                <a:latin typeface="Segoe UI" panose="020B0502040204020203" pitchFamily="34" charset="0"/>
                <a:ea typeface="Times New Roman"/>
                <a:cs typeface="Segoe UI" panose="020B0502040204020203" pitchFamily="34" charset="0"/>
                <a:sym typeface="Times New Roman"/>
              </a:rPr>
              <a:t>KURUMSAL AKREDİTASYON YOLCULUĞU</a:t>
            </a:r>
          </a:p>
          <a:p>
            <a:pPr marL="74930" marR="40005" lvl="0" indent="0" algn="ctr" rtl="0">
              <a:lnSpc>
                <a:spcPct val="90000"/>
              </a:lnSpc>
              <a:spcBef>
                <a:spcPts val="0"/>
              </a:spcBef>
              <a:spcAft>
                <a:spcPts val="0"/>
              </a:spcAft>
              <a:buClr>
                <a:srgbClr val="000000"/>
              </a:buClr>
              <a:buSzPts val="2400"/>
              <a:buFont typeface="Arial"/>
              <a:buNone/>
            </a:pPr>
            <a:r>
              <a:rPr lang="tr-TR" sz="1200" b="1" dirty="0">
                <a:solidFill>
                  <a:schemeClr val="accent1">
                    <a:lumMod val="75000"/>
                  </a:schemeClr>
                </a:solidFill>
                <a:effectLst>
                  <a:outerShdw blurRad="38100" dist="38100" dir="2700000" algn="tl">
                    <a:srgbClr val="000000">
                      <a:alpha val="43137"/>
                    </a:srgbClr>
                  </a:outerShdw>
                </a:effectLst>
                <a:latin typeface="Segoe UI" panose="020B0502040204020203" pitchFamily="34" charset="0"/>
                <a:ea typeface="Times New Roman"/>
                <a:cs typeface="Segoe UI" panose="020B0502040204020203" pitchFamily="34" charset="0"/>
                <a:sym typeface="Times New Roman"/>
              </a:rPr>
              <a:t>Yaşanmış Bir Hikaye</a:t>
            </a:r>
            <a:endParaRPr sz="1200" b="0" i="0" u="none" strike="noStrike" cap="none" dirty="0">
              <a:solidFill>
                <a:schemeClr val="accent1">
                  <a:lumMod val="75000"/>
                </a:schemeClr>
              </a:solidFill>
              <a:effectLst>
                <a:outerShdw blurRad="38100" dist="38100" dir="2700000" algn="tl">
                  <a:srgbClr val="000000">
                    <a:alpha val="43137"/>
                  </a:srgbClr>
                </a:outerShdw>
              </a:effectLst>
              <a:latin typeface="Segoe UI" panose="020B0502040204020203" pitchFamily="34" charset="0"/>
              <a:ea typeface="Times New Roman"/>
              <a:cs typeface="Segoe UI" panose="020B0502040204020203" pitchFamily="34" charset="0"/>
              <a:sym typeface="Times New Roman"/>
            </a:endParaRPr>
          </a:p>
        </p:txBody>
      </p:sp>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pic>
        <p:nvPicPr>
          <p:cNvPr id="4" name="Resim 3">
            <a:extLst>
              <a:ext uri="{FF2B5EF4-FFF2-40B4-BE49-F238E27FC236}">
                <a16:creationId xmlns:a16="http://schemas.microsoft.com/office/drawing/2014/main" id="{6B773CF3-3302-A8EC-F9EA-758EB159B0B8}"/>
              </a:ext>
            </a:extLst>
          </p:cNvPr>
          <p:cNvPicPr>
            <a:picLocks noChangeAspect="1"/>
          </p:cNvPicPr>
          <p:nvPr/>
        </p:nvPicPr>
        <p:blipFill>
          <a:blip r:embed="rId3"/>
          <a:stretch>
            <a:fillRect/>
          </a:stretch>
        </p:blipFill>
        <p:spPr>
          <a:xfrm>
            <a:off x="666750" y="727186"/>
            <a:ext cx="10858500" cy="5403628"/>
          </a:xfrm>
          <a:prstGeom prst="rect">
            <a:avLst/>
          </a:prstGeom>
        </p:spPr>
      </p:pic>
    </p:spTree>
    <p:extLst>
      <p:ext uri="{BB962C8B-B14F-4D97-AF65-F5344CB8AC3E}">
        <p14:creationId xmlns:p14="http://schemas.microsoft.com/office/powerpoint/2010/main" val="3429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71"/>
          <p:cNvSpPr txBox="1">
            <a:spLocks noGrp="1"/>
          </p:cNvSpPr>
          <p:nvPr>
            <p:ph type="subTitle" idx="1"/>
          </p:nvPr>
        </p:nvSpPr>
        <p:spPr>
          <a:xfrm>
            <a:off x="6235966" y="2204267"/>
            <a:ext cx="5724399" cy="17264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Clr>
                <a:schemeClr val="lt1"/>
              </a:buClr>
              <a:buSzPts val="1100"/>
              <a:buNone/>
            </a:pPr>
            <a:r>
              <a:rPr lang="en-US" dirty="0" err="1"/>
              <a:t>Sorularınız</a:t>
            </a:r>
            <a:r>
              <a:rPr lang="en-US" dirty="0"/>
              <a:t> </a:t>
            </a:r>
            <a:r>
              <a:rPr lang="en-US" dirty="0" err="1"/>
              <a:t>için</a:t>
            </a:r>
            <a:endParaRPr dirty="0"/>
          </a:p>
          <a:p>
            <a:pPr marL="0" lvl="0" indent="0" algn="r" rtl="0">
              <a:lnSpc>
                <a:spcPct val="100000"/>
              </a:lnSpc>
              <a:spcBef>
                <a:spcPts val="0"/>
              </a:spcBef>
              <a:spcAft>
                <a:spcPts val="0"/>
              </a:spcAft>
              <a:buClr>
                <a:schemeClr val="lt1"/>
              </a:buClr>
              <a:buSzPts val="1100"/>
              <a:buNone/>
            </a:pPr>
            <a:r>
              <a:rPr lang="en-US" dirty="0">
                <a:hlinkClick r:id="rId3"/>
              </a:rPr>
              <a:t>kaliteyonetimi@ahievran.edu.tr</a:t>
            </a:r>
            <a:r>
              <a:rPr lang="tr-TR" dirty="0"/>
              <a:t> </a:t>
            </a:r>
            <a:r>
              <a:rPr lang="en-US" dirty="0"/>
              <a:t> </a:t>
            </a:r>
            <a:endParaRPr dirty="0"/>
          </a:p>
          <a:p>
            <a:pPr marL="0" lvl="0" indent="0" algn="r" rtl="0">
              <a:lnSpc>
                <a:spcPct val="100000"/>
              </a:lnSpc>
              <a:spcBef>
                <a:spcPts val="0"/>
              </a:spcBef>
              <a:spcAft>
                <a:spcPts val="0"/>
              </a:spcAft>
              <a:buSzPts val="1400"/>
              <a:buNone/>
            </a:pPr>
            <a:r>
              <a:rPr lang="en-US" dirty="0">
                <a:hlinkClick r:id="rId4"/>
              </a:rPr>
              <a:t>www.ahievran.edu.tr</a:t>
            </a:r>
            <a:r>
              <a:rPr lang="tr-TR" dirty="0"/>
              <a:t> </a:t>
            </a:r>
            <a:endParaRPr dirty="0"/>
          </a:p>
        </p:txBody>
      </p:sp>
      <p:sp>
        <p:nvSpPr>
          <p:cNvPr id="548" name="Google Shape;548;p71"/>
          <p:cNvSpPr txBox="1">
            <a:spLocks noGrp="1"/>
          </p:cNvSpPr>
          <p:nvPr>
            <p:ph type="ctrTitle"/>
          </p:nvPr>
        </p:nvSpPr>
        <p:spPr>
          <a:xfrm>
            <a:off x="6241800" y="713333"/>
            <a:ext cx="5950200" cy="11720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5200"/>
              <a:buNone/>
            </a:pPr>
            <a:r>
              <a:rPr lang="en-US" sz="4667" b="1">
                <a:solidFill>
                  <a:srgbClr val="C55A11"/>
                </a:solidFill>
              </a:rPr>
              <a:t>TEŞEKKÜRLER</a:t>
            </a:r>
            <a:endParaRPr sz="4667" b="1">
              <a:solidFill>
                <a:srgbClr val="C55A11"/>
              </a:solidFill>
            </a:endParaRPr>
          </a:p>
        </p:txBody>
      </p:sp>
      <p:sp>
        <p:nvSpPr>
          <p:cNvPr id="549" name="Google Shape;549;p71"/>
          <p:cNvSpPr txBox="1"/>
          <p:nvPr/>
        </p:nvSpPr>
        <p:spPr>
          <a:xfrm>
            <a:off x="6477167" y="5975967"/>
            <a:ext cx="4761600" cy="2004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400"/>
              </a:spcBef>
              <a:spcAft>
                <a:spcPts val="0"/>
              </a:spcAft>
              <a:buClr>
                <a:srgbClr val="000000"/>
              </a:buClr>
              <a:buSzPts val="1467"/>
              <a:buFont typeface="Arial"/>
              <a:buNone/>
            </a:pPr>
            <a:r>
              <a:rPr lang="en-US" sz="1467" b="0" i="0" u="none" strike="noStrike" cap="none">
                <a:solidFill>
                  <a:schemeClr val="dk1"/>
                </a:solidFill>
                <a:latin typeface="Open Sans Medium"/>
                <a:ea typeface="Open Sans Medium"/>
                <a:cs typeface="Open Sans Medium"/>
                <a:sym typeface="Open Sans Medium"/>
              </a:rPr>
              <a:t>Please keep this slide for attribution</a:t>
            </a:r>
            <a:endParaRPr sz="1467" b="0" i="0" u="none" strike="noStrike" cap="none">
              <a:solidFill>
                <a:schemeClr val="dk1"/>
              </a:solidFill>
              <a:latin typeface="Open Sans Medium"/>
              <a:ea typeface="Open Sans Medium"/>
              <a:cs typeface="Open Sans Medium"/>
              <a:sym typeface="Open Sans Medium"/>
            </a:endParaRPr>
          </a:p>
        </p:txBody>
      </p:sp>
      <p:cxnSp>
        <p:nvCxnSpPr>
          <p:cNvPr id="559" name="Google Shape;559;p71"/>
          <p:cNvCxnSpPr/>
          <p:nvPr/>
        </p:nvCxnSpPr>
        <p:spPr>
          <a:xfrm>
            <a:off x="6477167" y="2044800"/>
            <a:ext cx="5724400" cy="0"/>
          </a:xfrm>
          <a:prstGeom prst="straightConnector1">
            <a:avLst/>
          </a:prstGeom>
          <a:noFill/>
          <a:ln w="76200" cap="flat" cmpd="sng">
            <a:solidFill>
              <a:schemeClr val="accent1"/>
            </a:solidFill>
            <a:prstDash val="solid"/>
            <a:round/>
            <a:headEnd type="none" w="sm" len="sm"/>
            <a:tailEnd type="none" w="sm" len="sm"/>
          </a:ln>
        </p:spPr>
      </p:cxnSp>
      <p:sp>
        <p:nvSpPr>
          <p:cNvPr id="560" name="Google Shape;560;p71"/>
          <p:cNvSpPr/>
          <p:nvPr/>
        </p:nvSpPr>
        <p:spPr>
          <a:xfrm>
            <a:off x="6477167" y="4956946"/>
            <a:ext cx="5714833" cy="1422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buSzPts val="1867"/>
            </a:pPr>
            <a:r>
              <a:rPr lang="tr-TR" sz="2800" b="1" i="0" u="none" strike="noStrike" cap="none" dirty="0">
                <a:solidFill>
                  <a:schemeClr val="accent1">
                    <a:lumMod val="75000"/>
                  </a:schemeClr>
                </a:solidFill>
                <a:latin typeface="Times New Roman"/>
                <a:ea typeface="Times New Roman"/>
                <a:cs typeface="Times New Roman"/>
                <a:sym typeface="Times New Roman"/>
              </a:rPr>
              <a:t>Prof.Dr. Hüseyin ŞİMŞEK</a:t>
            </a:r>
            <a:endParaRPr lang="tr-TR" sz="2800" b="0" i="0" u="none" strike="noStrike" cap="none" dirty="0">
              <a:solidFill>
                <a:schemeClr val="accent1">
                  <a:lumMod val="75000"/>
                </a:schemeClr>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67"/>
              <a:buFont typeface="Arial"/>
              <a:buNone/>
            </a:pPr>
            <a:endParaRPr sz="1867" b="0" i="0" u="none" strike="noStrike" cap="none" dirty="0">
              <a:solidFill>
                <a:srgbClr val="000000"/>
              </a:solidFill>
              <a:latin typeface="Arial"/>
              <a:ea typeface="Arial"/>
              <a:cs typeface="Arial"/>
              <a:sym typeface="Arial"/>
            </a:endParaRPr>
          </a:p>
        </p:txBody>
      </p:sp>
      <p:pic>
        <p:nvPicPr>
          <p:cNvPr id="561" name="Google Shape;561;p71"/>
          <p:cNvPicPr preferRelativeResize="0"/>
          <p:nvPr/>
        </p:nvPicPr>
        <p:blipFill rotWithShape="1">
          <a:blip r:embed="rId5">
            <a:alphaModFix/>
          </a:blip>
          <a:srcRect/>
          <a:stretch/>
        </p:blipFill>
        <p:spPr>
          <a:xfrm>
            <a:off x="862067" y="1597484"/>
            <a:ext cx="3663032" cy="36630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8" name="Dikdörtgen 7">
            <a:extLst>
              <a:ext uri="{FF2B5EF4-FFF2-40B4-BE49-F238E27FC236}">
                <a16:creationId xmlns:a16="http://schemas.microsoft.com/office/drawing/2014/main" id="{30654275-F807-7128-43B4-F33803A39683}"/>
              </a:ext>
            </a:extLst>
          </p:cNvPr>
          <p:cNvSpPr/>
          <p:nvPr/>
        </p:nvSpPr>
        <p:spPr>
          <a:xfrm>
            <a:off x="3819381" y="575965"/>
            <a:ext cx="8372619" cy="2062103"/>
          </a:xfrm>
          <a:prstGeom prst="rect">
            <a:avLst/>
          </a:prstGeom>
        </p:spPr>
        <p:txBody>
          <a:bodyPr wrap="square">
            <a:spAutoFit/>
          </a:bodyPr>
          <a:lstStyle/>
          <a:p>
            <a:pPr algn="ctr"/>
            <a:r>
              <a:rPr lang="tr-TR" sz="23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Kalite Vizyonunun Geliştirilmesi</a:t>
            </a:r>
          </a:p>
          <a:p>
            <a:endParaRPr lang="tr-TR" sz="23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endParaRPr>
          </a:p>
          <a:p>
            <a:r>
              <a:rPr lang="tr-TR" sz="2300" dirty="0">
                <a:effectLst/>
                <a:latin typeface="Roboto" panose="02000000000000000000" pitchFamily="2" charset="0"/>
                <a:ea typeface="Roboto" panose="02000000000000000000" pitchFamily="2" charset="0"/>
                <a:cs typeface="Roboto" panose="02000000000000000000" pitchFamily="2" charset="0"/>
              </a:rPr>
              <a:t>Üniversitenin kalite sloganı belirlendi </a:t>
            </a:r>
          </a:p>
          <a:p>
            <a:r>
              <a:rPr lang="tr-TR" sz="2300" dirty="0">
                <a:effectLst/>
                <a:latin typeface="Roboto" panose="02000000000000000000" pitchFamily="2" charset="0"/>
                <a:ea typeface="Roboto" panose="02000000000000000000" pitchFamily="2" charset="0"/>
                <a:cs typeface="Roboto" panose="02000000000000000000" pitchFamily="2" charset="0"/>
              </a:rPr>
              <a:t>"</a:t>
            </a:r>
            <a:r>
              <a:rPr lang="tr-TR" sz="3600" dirty="0">
                <a:solidFill>
                  <a:srgbClr val="C00000"/>
                </a:solidFill>
                <a:effectLst/>
                <a:latin typeface="Vladimir Script" panose="03050402040407070305" pitchFamily="66" charset="0"/>
                <a:ea typeface="STXingkai" panose="020B0503020204020204" pitchFamily="2" charset="-122"/>
                <a:cs typeface="Roboto" panose="02000000000000000000" pitchFamily="2" charset="0"/>
              </a:rPr>
              <a:t>Ahiliğin İzinde Mükemmelliğe Yolculuk</a:t>
            </a:r>
            <a:r>
              <a:rPr lang="tr-TR" sz="2300" dirty="0">
                <a:effectLst/>
                <a:latin typeface="Roboto" panose="02000000000000000000" pitchFamily="2" charset="0"/>
                <a:ea typeface="Roboto" panose="02000000000000000000" pitchFamily="2" charset="0"/>
                <a:cs typeface="Roboto" panose="02000000000000000000" pitchFamily="2" charset="0"/>
              </a:rPr>
              <a:t>" </a:t>
            </a:r>
          </a:p>
          <a:p>
            <a:r>
              <a:rPr lang="tr-TR" sz="2300" dirty="0">
                <a:latin typeface="Roboto" panose="02000000000000000000" pitchFamily="2" charset="0"/>
                <a:ea typeface="Roboto" panose="02000000000000000000" pitchFamily="2" charset="0"/>
                <a:cs typeface="Roboto" panose="02000000000000000000" pitchFamily="2" charset="0"/>
              </a:rPr>
              <a:t> </a:t>
            </a:r>
            <a:endParaRPr lang="tr-TR" sz="2300" dirty="0">
              <a:effectLst/>
              <a:latin typeface="Roboto" panose="02000000000000000000" pitchFamily="2" charset="0"/>
              <a:ea typeface="Roboto" panose="02000000000000000000" pitchFamily="2" charset="0"/>
              <a:cs typeface="Roboto" panose="02000000000000000000" pitchFamily="2" charset="0"/>
            </a:endParaRPr>
          </a:p>
        </p:txBody>
      </p:sp>
      <p:pic>
        <p:nvPicPr>
          <p:cNvPr id="6" name="Resim 5">
            <a:extLst>
              <a:ext uri="{FF2B5EF4-FFF2-40B4-BE49-F238E27FC236}">
                <a16:creationId xmlns:a16="http://schemas.microsoft.com/office/drawing/2014/main" id="{13EABC39-89E9-8F54-1FAF-499D0B627DAA}"/>
              </a:ext>
            </a:extLst>
          </p:cNvPr>
          <p:cNvPicPr>
            <a:picLocks noChangeAspect="1"/>
          </p:cNvPicPr>
          <p:nvPr/>
        </p:nvPicPr>
        <p:blipFill>
          <a:blip r:embed="rId3"/>
          <a:stretch>
            <a:fillRect/>
          </a:stretch>
        </p:blipFill>
        <p:spPr>
          <a:xfrm>
            <a:off x="3819381" y="2415473"/>
            <a:ext cx="8210838" cy="1804460"/>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Mürekkep 8">
                <a:extLst>
                  <a:ext uri="{FF2B5EF4-FFF2-40B4-BE49-F238E27FC236}">
                    <a16:creationId xmlns:a16="http://schemas.microsoft.com/office/drawing/2014/main" id="{8521C525-8C1B-07C2-ACE1-BEFA57438DDA}"/>
                  </a:ext>
                </a:extLst>
              </p14:cNvPr>
              <p14:cNvContentPartPr/>
              <p14:nvPr/>
            </p14:nvContentPartPr>
            <p14:xfrm>
              <a:off x="6832970" y="3804822"/>
              <a:ext cx="3569040" cy="204840"/>
            </p14:xfrm>
          </p:contentPart>
        </mc:Choice>
        <mc:Fallback xmlns="">
          <p:pic>
            <p:nvPicPr>
              <p:cNvPr id="9" name="Mürekkep 8">
                <a:extLst>
                  <a:ext uri="{FF2B5EF4-FFF2-40B4-BE49-F238E27FC236}">
                    <a16:creationId xmlns:a16="http://schemas.microsoft.com/office/drawing/2014/main" id="{8521C525-8C1B-07C2-ACE1-BEFA57438DDA}"/>
                  </a:ext>
                </a:extLst>
              </p:cNvPr>
              <p:cNvPicPr/>
              <p:nvPr/>
            </p:nvPicPr>
            <p:blipFill>
              <a:blip r:embed="rId5"/>
              <a:stretch>
                <a:fillRect/>
              </a:stretch>
            </p:blipFill>
            <p:spPr>
              <a:xfrm>
                <a:off x="6778970" y="3696632"/>
                <a:ext cx="3676680" cy="420860"/>
              </a:xfrm>
              <a:prstGeom prst="rect">
                <a:avLst/>
              </a:prstGeom>
            </p:spPr>
          </p:pic>
        </mc:Fallback>
      </mc:AlternateContent>
      <p:pic>
        <p:nvPicPr>
          <p:cNvPr id="4" name="Resim 3">
            <a:extLst>
              <a:ext uri="{FF2B5EF4-FFF2-40B4-BE49-F238E27FC236}">
                <a16:creationId xmlns:a16="http://schemas.microsoft.com/office/drawing/2014/main" id="{33EA1546-A524-DDED-2A7E-AAB3FFE65966}"/>
              </a:ext>
            </a:extLst>
          </p:cNvPr>
          <p:cNvPicPr>
            <a:picLocks noChangeAspect="1"/>
          </p:cNvPicPr>
          <p:nvPr/>
        </p:nvPicPr>
        <p:blipFill>
          <a:blip r:embed="rId6"/>
          <a:stretch>
            <a:fillRect/>
          </a:stretch>
        </p:blipFill>
        <p:spPr>
          <a:xfrm>
            <a:off x="3819382" y="4477576"/>
            <a:ext cx="8210838" cy="1623942"/>
          </a:xfrm>
          <a:prstGeom prst="rect">
            <a:avLst/>
          </a:prstGeom>
        </p:spPr>
      </p:pic>
      <mc:AlternateContent xmlns:mc="http://schemas.openxmlformats.org/markup-compatibility/2006" xmlns:p14="http://schemas.microsoft.com/office/powerpoint/2010/main">
        <mc:Choice Requires="p14">
          <p:contentPart p14:bwMode="auto" r:id="rId7">
            <p14:nvContentPartPr>
              <p14:cNvPr id="7" name="Mürekkep 6">
                <a:extLst>
                  <a:ext uri="{FF2B5EF4-FFF2-40B4-BE49-F238E27FC236}">
                    <a16:creationId xmlns:a16="http://schemas.microsoft.com/office/drawing/2014/main" id="{E09815F4-0DD3-60ED-ABD8-E5AEA11D40B7}"/>
                  </a:ext>
                </a:extLst>
              </p14:cNvPr>
              <p14:cNvContentPartPr/>
              <p14:nvPr/>
            </p14:nvContentPartPr>
            <p14:xfrm>
              <a:off x="3906458" y="5714109"/>
              <a:ext cx="3959280" cy="105120"/>
            </p14:xfrm>
          </p:contentPart>
        </mc:Choice>
        <mc:Fallback xmlns="">
          <p:pic>
            <p:nvPicPr>
              <p:cNvPr id="7" name="Mürekkep 6">
                <a:extLst>
                  <a:ext uri="{FF2B5EF4-FFF2-40B4-BE49-F238E27FC236}">
                    <a16:creationId xmlns:a16="http://schemas.microsoft.com/office/drawing/2014/main" id="{E09815F4-0DD3-60ED-ABD8-E5AEA11D40B7}"/>
                  </a:ext>
                </a:extLst>
              </p:cNvPr>
              <p:cNvPicPr/>
              <p:nvPr/>
            </p:nvPicPr>
            <p:blipFill>
              <a:blip r:embed="rId8"/>
              <a:stretch>
                <a:fillRect/>
              </a:stretch>
            </p:blipFill>
            <p:spPr>
              <a:xfrm>
                <a:off x="3852818" y="5606469"/>
                <a:ext cx="406692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Mürekkep 9">
                <a:extLst>
                  <a:ext uri="{FF2B5EF4-FFF2-40B4-BE49-F238E27FC236}">
                    <a16:creationId xmlns:a16="http://schemas.microsoft.com/office/drawing/2014/main" id="{D564ED8A-E895-6006-6E4B-8FBF6DD2B550}"/>
                  </a:ext>
                </a:extLst>
              </p14:cNvPr>
              <p14:cNvContentPartPr/>
              <p14:nvPr/>
            </p14:nvContentPartPr>
            <p14:xfrm>
              <a:off x="3917978" y="5706189"/>
              <a:ext cx="6157800" cy="335160"/>
            </p14:xfrm>
          </p:contentPart>
        </mc:Choice>
        <mc:Fallback xmlns="">
          <p:pic>
            <p:nvPicPr>
              <p:cNvPr id="10" name="Mürekkep 9">
                <a:extLst>
                  <a:ext uri="{FF2B5EF4-FFF2-40B4-BE49-F238E27FC236}">
                    <a16:creationId xmlns:a16="http://schemas.microsoft.com/office/drawing/2014/main" id="{D564ED8A-E895-6006-6E4B-8FBF6DD2B550}"/>
                  </a:ext>
                </a:extLst>
              </p:cNvPr>
              <p:cNvPicPr/>
              <p:nvPr/>
            </p:nvPicPr>
            <p:blipFill>
              <a:blip r:embed="rId10"/>
              <a:stretch>
                <a:fillRect/>
              </a:stretch>
            </p:blipFill>
            <p:spPr>
              <a:xfrm>
                <a:off x="3864338" y="5598549"/>
                <a:ext cx="6265440" cy="550800"/>
              </a:xfrm>
              <a:prstGeom prst="rect">
                <a:avLst/>
              </a:prstGeom>
            </p:spPr>
          </p:pic>
        </mc:Fallback>
      </mc:AlternateContent>
      <p:pic>
        <p:nvPicPr>
          <p:cNvPr id="12" name="Resim 11">
            <a:extLst>
              <a:ext uri="{FF2B5EF4-FFF2-40B4-BE49-F238E27FC236}">
                <a16:creationId xmlns:a16="http://schemas.microsoft.com/office/drawing/2014/main" id="{38AE72E4-2C29-E91D-659C-34290EC4891C}"/>
              </a:ext>
            </a:extLst>
          </p:cNvPr>
          <p:cNvPicPr>
            <a:picLocks noChangeAspect="1"/>
          </p:cNvPicPr>
          <p:nvPr/>
        </p:nvPicPr>
        <p:blipFill>
          <a:blip r:embed="rId11"/>
          <a:stretch>
            <a:fillRect/>
          </a:stretch>
        </p:blipFill>
        <p:spPr>
          <a:xfrm rot="18870332">
            <a:off x="-284956" y="4060839"/>
            <a:ext cx="4466057" cy="994245"/>
          </a:xfrm>
          <a:prstGeom prst="rect">
            <a:avLst/>
          </a:prstGeom>
        </p:spPr>
      </p:pic>
      <p:sp>
        <p:nvSpPr>
          <p:cNvPr id="16" name="Metin kutusu 15">
            <a:extLst>
              <a:ext uri="{FF2B5EF4-FFF2-40B4-BE49-F238E27FC236}">
                <a16:creationId xmlns:a16="http://schemas.microsoft.com/office/drawing/2014/main" id="{46AC53DE-9787-2A99-294C-C03BD1E4C226}"/>
              </a:ext>
            </a:extLst>
          </p:cNvPr>
          <p:cNvSpPr txBox="1"/>
          <p:nvPr/>
        </p:nvSpPr>
        <p:spPr>
          <a:xfrm>
            <a:off x="0" y="261928"/>
            <a:ext cx="3013412" cy="400110"/>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000" b="1" dirty="0">
                <a:solidFill>
                  <a:schemeClr val="accent1">
                    <a:lumMod val="75000"/>
                  </a:schemeClr>
                </a:solidFill>
                <a:effectLst>
                  <a:outerShdw blurRad="38100" dist="38100" dir="2700000" algn="tl">
                    <a:srgbClr val="000000">
                      <a:alpha val="43137"/>
                    </a:srgbClr>
                  </a:outerShdw>
                </a:effectLst>
                <a:latin typeface="Nunito" pitchFamily="2" charset="-94"/>
                <a:ea typeface="SimSun" panose="02010600030101010101" pitchFamily="2" charset="-122"/>
              </a:rPr>
              <a:t>KAP’ın Kazandırdıkları</a:t>
            </a:r>
            <a:endParaRPr kumimoji="0" lang="tr-TR" sz="2000" b="1" i="0" u="none" strike="noStrike" kern="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Nunito" pitchFamily="2" charset="-94"/>
              <a:ea typeface="SimSun" panose="02010600030101010101" pitchFamily="2" charset="-122"/>
              <a:sym typeface="Arial"/>
            </a:endParaRPr>
          </a:p>
        </p:txBody>
      </p:sp>
      <p:pic>
        <p:nvPicPr>
          <p:cNvPr id="17" name="Resim 16">
            <a:extLst>
              <a:ext uri="{FF2B5EF4-FFF2-40B4-BE49-F238E27FC236}">
                <a16:creationId xmlns:a16="http://schemas.microsoft.com/office/drawing/2014/main" id="{BC81597E-3AA9-7F1F-0A40-F615646F2728}"/>
              </a:ext>
            </a:extLst>
          </p:cNvPr>
          <p:cNvPicPr>
            <a:picLocks noChangeAspect="1"/>
          </p:cNvPicPr>
          <p:nvPr/>
        </p:nvPicPr>
        <p:blipFill>
          <a:blip r:embed="rId12"/>
          <a:stretch>
            <a:fillRect/>
          </a:stretch>
        </p:blipFill>
        <p:spPr>
          <a:xfrm>
            <a:off x="250759" y="839009"/>
            <a:ext cx="2651820" cy="2208852"/>
          </a:xfrm>
          <a:prstGeom prst="rect">
            <a:avLst/>
          </a:prstGeom>
        </p:spPr>
      </p:pic>
      <mc:AlternateContent xmlns:mc="http://schemas.openxmlformats.org/markup-compatibility/2006" xmlns:p14="http://schemas.microsoft.com/office/powerpoint/2010/main">
        <mc:Choice Requires="p14">
          <p:contentPart p14:bwMode="auto" r:id="rId13">
            <p14:nvContentPartPr>
              <p14:cNvPr id="18" name="Mürekkep 17">
                <a:extLst>
                  <a:ext uri="{FF2B5EF4-FFF2-40B4-BE49-F238E27FC236}">
                    <a16:creationId xmlns:a16="http://schemas.microsoft.com/office/drawing/2014/main" id="{9A4BDBE0-BB88-1407-B280-314E736F4027}"/>
                  </a:ext>
                </a:extLst>
              </p14:cNvPr>
              <p14:cNvContentPartPr/>
              <p14:nvPr/>
            </p14:nvContentPartPr>
            <p14:xfrm>
              <a:off x="1080458" y="4036149"/>
              <a:ext cx="1099440" cy="988560"/>
            </p14:xfrm>
          </p:contentPart>
        </mc:Choice>
        <mc:Fallback xmlns="">
          <p:pic>
            <p:nvPicPr>
              <p:cNvPr id="18" name="Mürekkep 17">
                <a:extLst>
                  <a:ext uri="{FF2B5EF4-FFF2-40B4-BE49-F238E27FC236}">
                    <a16:creationId xmlns:a16="http://schemas.microsoft.com/office/drawing/2014/main" id="{9A4BDBE0-BB88-1407-B280-314E736F4027}"/>
                  </a:ext>
                </a:extLst>
              </p:cNvPr>
              <p:cNvPicPr/>
              <p:nvPr/>
            </p:nvPicPr>
            <p:blipFill>
              <a:blip r:embed="rId14"/>
              <a:stretch>
                <a:fillRect/>
              </a:stretch>
            </p:blipFill>
            <p:spPr>
              <a:xfrm>
                <a:off x="1026458" y="3928509"/>
                <a:ext cx="1207080" cy="1204200"/>
              </a:xfrm>
              <a:prstGeom prst="rect">
                <a:avLst/>
              </a:prstGeom>
            </p:spPr>
          </p:pic>
        </mc:Fallback>
      </mc:AlternateContent>
    </p:spTree>
    <p:extLst>
      <p:ext uri="{BB962C8B-B14F-4D97-AF65-F5344CB8AC3E}">
        <p14:creationId xmlns:p14="http://schemas.microsoft.com/office/powerpoint/2010/main" val="357423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8" name="Dikdörtgen 7">
            <a:extLst>
              <a:ext uri="{FF2B5EF4-FFF2-40B4-BE49-F238E27FC236}">
                <a16:creationId xmlns:a16="http://schemas.microsoft.com/office/drawing/2014/main" id="{30654275-F807-7128-43B4-F33803A39683}"/>
              </a:ext>
            </a:extLst>
          </p:cNvPr>
          <p:cNvSpPr/>
          <p:nvPr/>
        </p:nvSpPr>
        <p:spPr>
          <a:xfrm>
            <a:off x="3819381" y="169568"/>
            <a:ext cx="8372619" cy="446276"/>
          </a:xfrm>
          <a:prstGeom prst="rect">
            <a:avLst/>
          </a:prstGeom>
        </p:spPr>
        <p:txBody>
          <a:bodyPr wrap="square">
            <a:spAutoFit/>
          </a:bodyPr>
          <a:lstStyle/>
          <a:p>
            <a:pPr algn="ctr"/>
            <a:r>
              <a:rPr lang="tr-TR" sz="23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Organizasyonel Kabiliyet</a:t>
            </a:r>
            <a:r>
              <a:rPr lang="tr-TR" sz="2300" dirty="0">
                <a:latin typeface="Roboto" panose="02000000000000000000" pitchFamily="2" charset="0"/>
                <a:ea typeface="Roboto" panose="02000000000000000000" pitchFamily="2" charset="0"/>
                <a:cs typeface="Roboto" panose="02000000000000000000" pitchFamily="2" charset="0"/>
              </a:rPr>
              <a:t> </a:t>
            </a:r>
            <a:endParaRPr lang="tr-TR" sz="2300" dirty="0">
              <a:effectLst/>
              <a:latin typeface="Roboto" panose="02000000000000000000" pitchFamily="2" charset="0"/>
              <a:ea typeface="Roboto" panose="02000000000000000000" pitchFamily="2" charset="0"/>
              <a:cs typeface="Roboto" panose="02000000000000000000" pitchFamily="2" charset="0"/>
            </a:endParaRPr>
          </a:p>
        </p:txBody>
      </p:sp>
      <p:pic>
        <p:nvPicPr>
          <p:cNvPr id="4" name="Resim 3">
            <a:extLst>
              <a:ext uri="{FF2B5EF4-FFF2-40B4-BE49-F238E27FC236}">
                <a16:creationId xmlns:a16="http://schemas.microsoft.com/office/drawing/2014/main" id="{EA25B324-D662-BBC8-F71D-63EE02695C6C}"/>
              </a:ext>
            </a:extLst>
          </p:cNvPr>
          <p:cNvPicPr>
            <a:picLocks noChangeAspect="1"/>
          </p:cNvPicPr>
          <p:nvPr/>
        </p:nvPicPr>
        <p:blipFill>
          <a:blip r:embed="rId3"/>
          <a:stretch>
            <a:fillRect/>
          </a:stretch>
        </p:blipFill>
        <p:spPr>
          <a:xfrm>
            <a:off x="5610111" y="615844"/>
            <a:ext cx="4651488" cy="804586"/>
          </a:xfrm>
          <a:prstGeom prst="rect">
            <a:avLst/>
          </a:prstGeom>
        </p:spPr>
      </p:pic>
      <p:pic>
        <p:nvPicPr>
          <p:cNvPr id="10" name="Resim 9">
            <a:extLst>
              <a:ext uri="{FF2B5EF4-FFF2-40B4-BE49-F238E27FC236}">
                <a16:creationId xmlns:a16="http://schemas.microsoft.com/office/drawing/2014/main" id="{D1564A51-A7CD-1D1E-29E5-AB9D03ED36CA}"/>
              </a:ext>
            </a:extLst>
          </p:cNvPr>
          <p:cNvPicPr>
            <a:picLocks noChangeAspect="1"/>
          </p:cNvPicPr>
          <p:nvPr/>
        </p:nvPicPr>
        <p:blipFill>
          <a:blip r:embed="rId4"/>
          <a:stretch>
            <a:fillRect/>
          </a:stretch>
        </p:blipFill>
        <p:spPr>
          <a:xfrm>
            <a:off x="4425936" y="1309591"/>
            <a:ext cx="7736118" cy="4770690"/>
          </a:xfrm>
          <a:prstGeom prst="rect">
            <a:avLst/>
          </a:prstGeom>
        </p:spPr>
      </p:pic>
      <p:sp>
        <p:nvSpPr>
          <p:cNvPr id="11" name="Metin kutusu 10">
            <a:extLst>
              <a:ext uri="{FF2B5EF4-FFF2-40B4-BE49-F238E27FC236}">
                <a16:creationId xmlns:a16="http://schemas.microsoft.com/office/drawing/2014/main" id="{F4941BB2-E140-D4CE-91ED-CDF3FAAA0854}"/>
              </a:ext>
            </a:extLst>
          </p:cNvPr>
          <p:cNvSpPr txBox="1"/>
          <p:nvPr/>
        </p:nvSpPr>
        <p:spPr>
          <a:xfrm>
            <a:off x="0" y="261928"/>
            <a:ext cx="3013412" cy="400110"/>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000" b="1" dirty="0">
                <a:solidFill>
                  <a:schemeClr val="accent1">
                    <a:lumMod val="75000"/>
                  </a:schemeClr>
                </a:solidFill>
                <a:effectLst>
                  <a:outerShdw blurRad="38100" dist="38100" dir="2700000" algn="tl">
                    <a:srgbClr val="000000">
                      <a:alpha val="43137"/>
                    </a:srgbClr>
                  </a:outerShdw>
                </a:effectLst>
                <a:latin typeface="Nunito" pitchFamily="2" charset="-94"/>
                <a:ea typeface="SimSun" panose="02010600030101010101" pitchFamily="2" charset="-122"/>
              </a:rPr>
              <a:t>KAP’ın Kazandırdıkları</a:t>
            </a:r>
            <a:endParaRPr kumimoji="0" lang="tr-TR" sz="2000" b="1" i="0" u="none" strike="noStrike" kern="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Nunito" pitchFamily="2" charset="-94"/>
              <a:ea typeface="SimSun" panose="02010600030101010101" pitchFamily="2" charset="-122"/>
              <a:sym typeface="Arial"/>
            </a:endParaRPr>
          </a:p>
        </p:txBody>
      </p:sp>
      <p:pic>
        <p:nvPicPr>
          <p:cNvPr id="12" name="Resim 11">
            <a:extLst>
              <a:ext uri="{FF2B5EF4-FFF2-40B4-BE49-F238E27FC236}">
                <a16:creationId xmlns:a16="http://schemas.microsoft.com/office/drawing/2014/main" id="{D52FFA12-2359-4B40-6535-D0A9AC41A682}"/>
              </a:ext>
            </a:extLst>
          </p:cNvPr>
          <p:cNvPicPr>
            <a:picLocks noChangeAspect="1"/>
          </p:cNvPicPr>
          <p:nvPr/>
        </p:nvPicPr>
        <p:blipFill>
          <a:blip r:embed="rId5"/>
          <a:stretch>
            <a:fillRect/>
          </a:stretch>
        </p:blipFill>
        <p:spPr>
          <a:xfrm>
            <a:off x="250759" y="839009"/>
            <a:ext cx="2651820" cy="2208852"/>
          </a:xfrm>
          <a:prstGeom prst="rect">
            <a:avLst/>
          </a:prstGeom>
        </p:spPr>
      </p:pic>
      <mc:AlternateContent xmlns:mc="http://schemas.openxmlformats.org/markup-compatibility/2006" xmlns:p14="http://schemas.microsoft.com/office/powerpoint/2010/main">
        <mc:Choice Requires="p14">
          <p:contentPart p14:bwMode="auto" r:id="rId6">
            <p14:nvContentPartPr>
              <p14:cNvPr id="13" name="Mürekkep 12">
                <a:extLst>
                  <a:ext uri="{FF2B5EF4-FFF2-40B4-BE49-F238E27FC236}">
                    <a16:creationId xmlns:a16="http://schemas.microsoft.com/office/drawing/2014/main" id="{6327D752-C598-F338-275F-DEFF7D9A4B67}"/>
                  </a:ext>
                </a:extLst>
              </p14:cNvPr>
              <p14:cNvContentPartPr/>
              <p14:nvPr/>
            </p14:nvContentPartPr>
            <p14:xfrm>
              <a:off x="4716120" y="2763520"/>
              <a:ext cx="1379880" cy="100800"/>
            </p14:xfrm>
          </p:contentPart>
        </mc:Choice>
        <mc:Fallback xmlns="">
          <p:pic>
            <p:nvPicPr>
              <p:cNvPr id="13" name="Mürekkep 12">
                <a:extLst>
                  <a:ext uri="{FF2B5EF4-FFF2-40B4-BE49-F238E27FC236}">
                    <a16:creationId xmlns:a16="http://schemas.microsoft.com/office/drawing/2014/main" id="{6327D752-C598-F338-275F-DEFF7D9A4B67}"/>
                  </a:ext>
                </a:extLst>
              </p:cNvPr>
              <p:cNvPicPr/>
              <p:nvPr/>
            </p:nvPicPr>
            <p:blipFill>
              <a:blip r:embed="rId7"/>
              <a:stretch>
                <a:fillRect/>
              </a:stretch>
            </p:blipFill>
            <p:spPr>
              <a:xfrm>
                <a:off x="4662480" y="2655880"/>
                <a:ext cx="148752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Mürekkep 16">
                <a:extLst>
                  <a:ext uri="{FF2B5EF4-FFF2-40B4-BE49-F238E27FC236}">
                    <a16:creationId xmlns:a16="http://schemas.microsoft.com/office/drawing/2014/main" id="{D691134F-5181-B612-C8CE-EEA9B3789B73}"/>
                  </a:ext>
                </a:extLst>
              </p14:cNvPr>
              <p14:cNvContentPartPr/>
              <p14:nvPr/>
            </p14:nvContentPartPr>
            <p14:xfrm>
              <a:off x="7029565" y="2788900"/>
              <a:ext cx="1331640" cy="50040"/>
            </p14:xfrm>
          </p:contentPart>
        </mc:Choice>
        <mc:Fallback xmlns="">
          <p:pic>
            <p:nvPicPr>
              <p:cNvPr id="17" name="Mürekkep 16">
                <a:extLst>
                  <a:ext uri="{FF2B5EF4-FFF2-40B4-BE49-F238E27FC236}">
                    <a16:creationId xmlns:a16="http://schemas.microsoft.com/office/drawing/2014/main" id="{D691134F-5181-B612-C8CE-EEA9B3789B73}"/>
                  </a:ext>
                </a:extLst>
              </p:cNvPr>
              <p:cNvPicPr/>
              <p:nvPr/>
            </p:nvPicPr>
            <p:blipFill>
              <a:blip r:embed="rId9"/>
              <a:stretch>
                <a:fillRect/>
              </a:stretch>
            </p:blipFill>
            <p:spPr>
              <a:xfrm>
                <a:off x="6975565" y="2680900"/>
                <a:ext cx="1439280" cy="265680"/>
              </a:xfrm>
              <a:prstGeom prst="rect">
                <a:avLst/>
              </a:prstGeom>
            </p:spPr>
          </p:pic>
        </mc:Fallback>
      </mc:AlternateContent>
      <p:pic>
        <p:nvPicPr>
          <p:cNvPr id="19" name="Resim 18">
            <a:extLst>
              <a:ext uri="{FF2B5EF4-FFF2-40B4-BE49-F238E27FC236}">
                <a16:creationId xmlns:a16="http://schemas.microsoft.com/office/drawing/2014/main" id="{4DFB7CC1-35C2-11DA-2B38-882ACFA544E7}"/>
              </a:ext>
            </a:extLst>
          </p:cNvPr>
          <p:cNvPicPr>
            <a:picLocks noChangeAspect="1"/>
          </p:cNvPicPr>
          <p:nvPr/>
        </p:nvPicPr>
        <p:blipFill>
          <a:blip r:embed="rId10"/>
          <a:stretch>
            <a:fillRect/>
          </a:stretch>
        </p:blipFill>
        <p:spPr>
          <a:xfrm>
            <a:off x="29946" y="4432501"/>
            <a:ext cx="4947953" cy="1506481"/>
          </a:xfrm>
          <a:prstGeom prst="rect">
            <a:avLst/>
          </a:prstGeom>
        </p:spPr>
      </p:pic>
      <mc:AlternateContent xmlns:mc="http://schemas.openxmlformats.org/markup-compatibility/2006" xmlns:p14="http://schemas.microsoft.com/office/powerpoint/2010/main">
        <mc:Choice Requires="p14">
          <p:contentPart p14:bwMode="auto" r:id="rId11">
            <p14:nvContentPartPr>
              <p14:cNvPr id="20" name="Mürekkep 19">
                <a:extLst>
                  <a:ext uri="{FF2B5EF4-FFF2-40B4-BE49-F238E27FC236}">
                    <a16:creationId xmlns:a16="http://schemas.microsoft.com/office/drawing/2014/main" id="{E6D9CBC9-19AA-61A9-5035-F376715ADCBD}"/>
                  </a:ext>
                </a:extLst>
              </p14:cNvPr>
              <p14:cNvContentPartPr/>
              <p14:nvPr/>
            </p14:nvContentPartPr>
            <p14:xfrm>
              <a:off x="147338" y="4498029"/>
              <a:ext cx="2724120" cy="47160"/>
            </p14:xfrm>
          </p:contentPart>
        </mc:Choice>
        <mc:Fallback xmlns="">
          <p:pic>
            <p:nvPicPr>
              <p:cNvPr id="20" name="Mürekkep 19">
                <a:extLst>
                  <a:ext uri="{FF2B5EF4-FFF2-40B4-BE49-F238E27FC236}">
                    <a16:creationId xmlns:a16="http://schemas.microsoft.com/office/drawing/2014/main" id="{E6D9CBC9-19AA-61A9-5035-F376715ADCBD}"/>
                  </a:ext>
                </a:extLst>
              </p:cNvPr>
              <p:cNvPicPr/>
              <p:nvPr/>
            </p:nvPicPr>
            <p:blipFill>
              <a:blip r:embed="rId12"/>
              <a:stretch>
                <a:fillRect/>
              </a:stretch>
            </p:blipFill>
            <p:spPr>
              <a:xfrm>
                <a:off x="93698" y="4390029"/>
                <a:ext cx="28317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Mürekkep 20">
                <a:extLst>
                  <a:ext uri="{FF2B5EF4-FFF2-40B4-BE49-F238E27FC236}">
                    <a16:creationId xmlns:a16="http://schemas.microsoft.com/office/drawing/2014/main" id="{DA977D14-50B1-CAF1-16F3-2DCD213A31F4}"/>
                  </a:ext>
                </a:extLst>
              </p14:cNvPr>
              <p14:cNvContentPartPr/>
              <p14:nvPr/>
            </p14:nvContentPartPr>
            <p14:xfrm>
              <a:off x="5107418" y="4504149"/>
              <a:ext cx="1014120" cy="117360"/>
            </p14:xfrm>
          </p:contentPart>
        </mc:Choice>
        <mc:Fallback xmlns="">
          <p:pic>
            <p:nvPicPr>
              <p:cNvPr id="21" name="Mürekkep 20">
                <a:extLst>
                  <a:ext uri="{FF2B5EF4-FFF2-40B4-BE49-F238E27FC236}">
                    <a16:creationId xmlns:a16="http://schemas.microsoft.com/office/drawing/2014/main" id="{DA977D14-50B1-CAF1-16F3-2DCD213A31F4}"/>
                  </a:ext>
                </a:extLst>
              </p:cNvPr>
              <p:cNvPicPr/>
              <p:nvPr/>
            </p:nvPicPr>
            <p:blipFill>
              <a:blip r:embed="rId14"/>
              <a:stretch>
                <a:fillRect/>
              </a:stretch>
            </p:blipFill>
            <p:spPr>
              <a:xfrm>
                <a:off x="5053418" y="4396509"/>
                <a:ext cx="1121760" cy="333000"/>
              </a:xfrm>
              <a:prstGeom prst="rect">
                <a:avLst/>
              </a:prstGeom>
            </p:spPr>
          </p:pic>
        </mc:Fallback>
      </mc:AlternateContent>
    </p:spTree>
    <p:extLst>
      <p:ext uri="{BB962C8B-B14F-4D97-AF65-F5344CB8AC3E}">
        <p14:creationId xmlns:p14="http://schemas.microsoft.com/office/powerpoint/2010/main" val="179151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8" name="Dikdörtgen 7">
            <a:extLst>
              <a:ext uri="{FF2B5EF4-FFF2-40B4-BE49-F238E27FC236}">
                <a16:creationId xmlns:a16="http://schemas.microsoft.com/office/drawing/2014/main" id="{30654275-F807-7128-43B4-F33803A39683}"/>
              </a:ext>
            </a:extLst>
          </p:cNvPr>
          <p:cNvSpPr/>
          <p:nvPr/>
        </p:nvSpPr>
        <p:spPr>
          <a:xfrm>
            <a:off x="3214256" y="261928"/>
            <a:ext cx="8977745" cy="1831271"/>
          </a:xfrm>
          <a:prstGeom prst="rect">
            <a:avLst/>
          </a:prstGeom>
        </p:spPr>
        <p:txBody>
          <a:bodyPr wrap="square">
            <a:spAutoFit/>
          </a:bodyPr>
          <a:lstStyle/>
          <a:p>
            <a:pPr algn="ctr"/>
            <a:r>
              <a:rPr lang="tr-TR" sz="23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Süreç Yönetimi</a:t>
            </a:r>
          </a:p>
          <a:p>
            <a:pPr marL="285750" indent="-285750">
              <a:buFont typeface="Wingdings" panose="05000000000000000000" pitchFamily="2" charset="2"/>
              <a:buChar char="§"/>
            </a:pPr>
            <a:r>
              <a:rPr lang="tr-TR" sz="1800" dirty="0">
                <a:latin typeface="Roboto" panose="02000000000000000000" pitchFamily="2" charset="0"/>
                <a:ea typeface="Roboto" panose="02000000000000000000" pitchFamily="2" charset="0"/>
                <a:cs typeface="Roboto" panose="02000000000000000000" pitchFamily="2" charset="0"/>
              </a:rPr>
              <a:t>Üniversitenin temel süreçleri belirlenmiş ve </a:t>
            </a:r>
            <a:r>
              <a:rPr lang="tr-TR" sz="1800" b="1" u="sng" dirty="0">
                <a:latin typeface="Roboto" panose="02000000000000000000" pitchFamily="2" charset="0"/>
                <a:ea typeface="Roboto" panose="02000000000000000000" pitchFamily="2" charset="0"/>
                <a:cs typeface="Roboto" panose="02000000000000000000" pitchFamily="2" charset="0"/>
              </a:rPr>
              <a:t>hiyerarşik süreç yönetimi </a:t>
            </a:r>
            <a:r>
              <a:rPr lang="tr-TR" sz="1800" dirty="0">
                <a:latin typeface="Roboto" panose="02000000000000000000" pitchFamily="2" charset="0"/>
                <a:ea typeface="Roboto" panose="02000000000000000000" pitchFamily="2" charset="0"/>
                <a:cs typeface="Roboto" panose="02000000000000000000" pitchFamily="2" charset="0"/>
              </a:rPr>
              <a:t>uygulamasına geçilmiştir.</a:t>
            </a:r>
          </a:p>
          <a:p>
            <a:pPr marL="285750" indent="-285750">
              <a:buFont typeface="Wingdings" panose="05000000000000000000" pitchFamily="2" charset="2"/>
              <a:buChar char="§"/>
            </a:pPr>
            <a:r>
              <a:rPr lang="tr-TR" sz="1800" b="1" u="sng" dirty="0">
                <a:latin typeface="Roboto" panose="02000000000000000000" pitchFamily="2" charset="0"/>
                <a:ea typeface="Roboto" panose="02000000000000000000" pitchFamily="2" charset="0"/>
                <a:cs typeface="Roboto" panose="02000000000000000000" pitchFamily="2" charset="0"/>
              </a:rPr>
              <a:t>Akreditasyon</a:t>
            </a:r>
            <a:r>
              <a:rPr lang="tr-TR" sz="1800" dirty="0">
                <a:latin typeface="Roboto" panose="02000000000000000000" pitchFamily="2" charset="0"/>
                <a:ea typeface="Roboto" panose="02000000000000000000" pitchFamily="2" charset="0"/>
                <a:cs typeface="Roboto" panose="02000000000000000000" pitchFamily="2" charset="0"/>
              </a:rPr>
              <a:t> </a:t>
            </a:r>
            <a:r>
              <a:rPr lang="tr-TR" sz="1800" b="1" u="sng" dirty="0">
                <a:latin typeface="Roboto" panose="02000000000000000000" pitchFamily="2" charset="0"/>
                <a:ea typeface="Roboto" panose="02000000000000000000" pitchFamily="2" charset="0"/>
                <a:cs typeface="Roboto" panose="02000000000000000000" pitchFamily="2" charset="0"/>
              </a:rPr>
              <a:t>süreçleri</a:t>
            </a:r>
            <a:r>
              <a:rPr lang="tr-TR" sz="1800" dirty="0">
                <a:latin typeface="Roboto" panose="02000000000000000000" pitchFamily="2" charset="0"/>
                <a:ea typeface="Roboto" panose="02000000000000000000" pitchFamily="2" charset="0"/>
                <a:cs typeface="Roboto" panose="02000000000000000000" pitchFamily="2" charset="0"/>
              </a:rPr>
              <a:t> tanımlanmakta ve etkili bir şekilde yönetilmektedir.</a:t>
            </a:r>
          </a:p>
          <a:p>
            <a:pPr marL="285750" indent="-285750">
              <a:buFont typeface="Wingdings" panose="05000000000000000000" pitchFamily="2" charset="2"/>
              <a:buChar char="§"/>
            </a:pPr>
            <a:r>
              <a:rPr lang="tr-TR" sz="1800" dirty="0">
                <a:latin typeface="Roboto" panose="02000000000000000000" pitchFamily="2" charset="0"/>
                <a:ea typeface="Roboto" panose="02000000000000000000" pitchFamily="2" charset="0"/>
                <a:cs typeface="Roboto" panose="02000000000000000000" pitchFamily="2" charset="0"/>
              </a:rPr>
              <a:t>Süreçlere dayalı </a:t>
            </a:r>
            <a:r>
              <a:rPr lang="tr-TR" sz="1800" b="1" u="sng" dirty="0">
                <a:latin typeface="Roboto" panose="02000000000000000000" pitchFamily="2" charset="0"/>
                <a:ea typeface="Roboto" panose="02000000000000000000" pitchFamily="2" charset="0"/>
                <a:cs typeface="Roboto" panose="02000000000000000000" pitchFamily="2" charset="0"/>
              </a:rPr>
              <a:t>performans</a:t>
            </a:r>
            <a:r>
              <a:rPr lang="tr-TR" sz="1800" dirty="0">
                <a:latin typeface="Roboto" panose="02000000000000000000" pitchFamily="2" charset="0"/>
                <a:ea typeface="Roboto" panose="02000000000000000000" pitchFamily="2" charset="0"/>
                <a:cs typeface="Roboto" panose="02000000000000000000" pitchFamily="2" charset="0"/>
              </a:rPr>
              <a:t> </a:t>
            </a:r>
            <a:r>
              <a:rPr lang="tr-TR" sz="1800" b="1" u="sng" dirty="0">
                <a:latin typeface="Roboto" panose="02000000000000000000" pitchFamily="2" charset="0"/>
                <a:ea typeface="Roboto" panose="02000000000000000000" pitchFamily="2" charset="0"/>
                <a:cs typeface="Roboto" panose="02000000000000000000" pitchFamily="2" charset="0"/>
              </a:rPr>
              <a:t>izleme</a:t>
            </a:r>
            <a:r>
              <a:rPr lang="tr-TR" sz="1800" dirty="0">
                <a:latin typeface="Roboto" panose="02000000000000000000" pitchFamily="2" charset="0"/>
                <a:ea typeface="Roboto" panose="02000000000000000000" pitchFamily="2" charset="0"/>
                <a:cs typeface="Roboto" panose="02000000000000000000" pitchFamily="2" charset="0"/>
              </a:rPr>
              <a:t> yapılmaktadır. </a:t>
            </a:r>
          </a:p>
          <a:p>
            <a:pPr marL="285750" indent="-285750">
              <a:buFont typeface="Wingdings" panose="05000000000000000000" pitchFamily="2" charset="2"/>
              <a:buChar char="§"/>
            </a:pPr>
            <a:r>
              <a:rPr lang="tr-TR" sz="1800" dirty="0">
                <a:latin typeface="Roboto" panose="02000000000000000000" pitchFamily="2" charset="0"/>
                <a:ea typeface="Roboto" panose="02000000000000000000" pitchFamily="2" charset="0"/>
                <a:cs typeface="Roboto" panose="02000000000000000000" pitchFamily="2" charset="0"/>
              </a:rPr>
              <a:t>Süreçler </a:t>
            </a:r>
            <a:r>
              <a:rPr lang="tr-TR" sz="1800" b="1" u="sng" dirty="0">
                <a:latin typeface="Roboto" panose="02000000000000000000" pitchFamily="2" charset="0"/>
                <a:ea typeface="Roboto" panose="02000000000000000000" pitchFamily="2" charset="0"/>
                <a:cs typeface="Roboto" panose="02000000000000000000" pitchFamily="2" charset="0"/>
              </a:rPr>
              <a:t>risk</a:t>
            </a:r>
            <a:r>
              <a:rPr lang="tr-TR" sz="1800" dirty="0">
                <a:latin typeface="Roboto" panose="02000000000000000000" pitchFamily="2" charset="0"/>
                <a:ea typeface="Roboto" panose="02000000000000000000" pitchFamily="2" charset="0"/>
                <a:cs typeface="Roboto" panose="02000000000000000000" pitchFamily="2" charset="0"/>
              </a:rPr>
              <a:t> yönetimi ile </a:t>
            </a:r>
            <a:r>
              <a:rPr lang="tr-TR" sz="1800" b="1" u="sng" dirty="0">
                <a:latin typeface="Roboto" panose="02000000000000000000" pitchFamily="2" charset="0"/>
                <a:ea typeface="Roboto" panose="02000000000000000000" pitchFamily="2" charset="0"/>
                <a:cs typeface="Roboto" panose="02000000000000000000" pitchFamily="2" charset="0"/>
              </a:rPr>
              <a:t>entegre</a:t>
            </a:r>
            <a:r>
              <a:rPr lang="tr-TR" sz="1800" dirty="0">
                <a:latin typeface="Roboto" panose="02000000000000000000" pitchFamily="2" charset="0"/>
                <a:ea typeface="Roboto" panose="02000000000000000000" pitchFamily="2" charset="0"/>
                <a:cs typeface="Roboto" panose="02000000000000000000" pitchFamily="2" charset="0"/>
              </a:rPr>
              <a:t> biçimde yürütülmektedir.</a:t>
            </a:r>
          </a:p>
        </p:txBody>
      </p:sp>
      <p:sp>
        <p:nvSpPr>
          <p:cNvPr id="3" name="Metin kutusu 2">
            <a:extLst>
              <a:ext uri="{FF2B5EF4-FFF2-40B4-BE49-F238E27FC236}">
                <a16:creationId xmlns:a16="http://schemas.microsoft.com/office/drawing/2014/main" id="{6B45539F-3264-7A40-CE46-3AD6F2104EA7}"/>
              </a:ext>
            </a:extLst>
          </p:cNvPr>
          <p:cNvSpPr txBox="1"/>
          <p:nvPr/>
        </p:nvSpPr>
        <p:spPr>
          <a:xfrm>
            <a:off x="0" y="261928"/>
            <a:ext cx="3013412" cy="400110"/>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000" b="1" dirty="0">
                <a:solidFill>
                  <a:schemeClr val="accent1">
                    <a:lumMod val="75000"/>
                  </a:schemeClr>
                </a:solidFill>
                <a:effectLst>
                  <a:outerShdw blurRad="38100" dist="38100" dir="2700000" algn="tl">
                    <a:srgbClr val="000000">
                      <a:alpha val="43137"/>
                    </a:srgbClr>
                  </a:outerShdw>
                </a:effectLst>
                <a:latin typeface="Nunito" pitchFamily="2" charset="-94"/>
                <a:ea typeface="SimSun" panose="02010600030101010101" pitchFamily="2" charset="-122"/>
              </a:rPr>
              <a:t>KAP’ın Kazandırdıkları</a:t>
            </a:r>
            <a:endParaRPr kumimoji="0" lang="tr-TR" sz="2000" b="1" i="0" u="none" strike="noStrike" kern="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Nunito" pitchFamily="2" charset="-94"/>
              <a:ea typeface="SimSun" panose="02010600030101010101" pitchFamily="2" charset="-122"/>
              <a:sym typeface="Arial"/>
            </a:endParaRPr>
          </a:p>
        </p:txBody>
      </p:sp>
      <p:pic>
        <p:nvPicPr>
          <p:cNvPr id="5" name="Resim 4">
            <a:extLst>
              <a:ext uri="{FF2B5EF4-FFF2-40B4-BE49-F238E27FC236}">
                <a16:creationId xmlns:a16="http://schemas.microsoft.com/office/drawing/2014/main" id="{F1A9466E-8F5F-C298-C781-06145C78A8B8}"/>
              </a:ext>
            </a:extLst>
          </p:cNvPr>
          <p:cNvPicPr>
            <a:picLocks noChangeAspect="1"/>
          </p:cNvPicPr>
          <p:nvPr/>
        </p:nvPicPr>
        <p:blipFill>
          <a:blip r:embed="rId3"/>
          <a:stretch>
            <a:fillRect/>
          </a:stretch>
        </p:blipFill>
        <p:spPr>
          <a:xfrm>
            <a:off x="250759" y="839009"/>
            <a:ext cx="2651820" cy="2208852"/>
          </a:xfrm>
          <a:prstGeom prst="rect">
            <a:avLst/>
          </a:prstGeom>
        </p:spPr>
      </p:pic>
      <p:pic>
        <p:nvPicPr>
          <p:cNvPr id="13" name="Resim 12">
            <a:extLst>
              <a:ext uri="{FF2B5EF4-FFF2-40B4-BE49-F238E27FC236}">
                <a16:creationId xmlns:a16="http://schemas.microsoft.com/office/drawing/2014/main" id="{7BBAF371-8B4D-7FE1-9862-0D8BC5420473}"/>
              </a:ext>
            </a:extLst>
          </p:cNvPr>
          <p:cNvPicPr>
            <a:picLocks noChangeAspect="1"/>
          </p:cNvPicPr>
          <p:nvPr/>
        </p:nvPicPr>
        <p:blipFill>
          <a:blip r:embed="rId4"/>
          <a:stretch>
            <a:fillRect/>
          </a:stretch>
        </p:blipFill>
        <p:spPr>
          <a:xfrm>
            <a:off x="3131127" y="2678546"/>
            <a:ext cx="9060873" cy="3380509"/>
          </a:xfrm>
          <a:prstGeom prst="rect">
            <a:avLst/>
          </a:prstGeom>
        </p:spPr>
      </p:pic>
      <p:pic>
        <p:nvPicPr>
          <p:cNvPr id="15" name="Resim 14">
            <a:extLst>
              <a:ext uri="{FF2B5EF4-FFF2-40B4-BE49-F238E27FC236}">
                <a16:creationId xmlns:a16="http://schemas.microsoft.com/office/drawing/2014/main" id="{152CB53C-8CEC-C605-F003-0E800E6D60FB}"/>
              </a:ext>
            </a:extLst>
          </p:cNvPr>
          <p:cNvPicPr>
            <a:picLocks noChangeAspect="1"/>
          </p:cNvPicPr>
          <p:nvPr/>
        </p:nvPicPr>
        <p:blipFill>
          <a:blip r:embed="rId5"/>
          <a:stretch>
            <a:fillRect/>
          </a:stretch>
        </p:blipFill>
        <p:spPr>
          <a:xfrm>
            <a:off x="0" y="3353871"/>
            <a:ext cx="3049103" cy="2324564"/>
          </a:xfrm>
          <a:prstGeom prst="rect">
            <a:avLst/>
          </a:prstGeom>
        </p:spPr>
      </p:pic>
    </p:spTree>
    <p:extLst>
      <p:ext uri="{BB962C8B-B14F-4D97-AF65-F5344CB8AC3E}">
        <p14:creationId xmlns:p14="http://schemas.microsoft.com/office/powerpoint/2010/main" val="384060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8" name="Dikdörtgen 7">
            <a:extLst>
              <a:ext uri="{FF2B5EF4-FFF2-40B4-BE49-F238E27FC236}">
                <a16:creationId xmlns:a16="http://schemas.microsoft.com/office/drawing/2014/main" id="{30654275-F807-7128-43B4-F33803A39683}"/>
              </a:ext>
            </a:extLst>
          </p:cNvPr>
          <p:cNvSpPr/>
          <p:nvPr/>
        </p:nvSpPr>
        <p:spPr>
          <a:xfrm>
            <a:off x="3214256" y="261928"/>
            <a:ext cx="8977745" cy="1061829"/>
          </a:xfrm>
          <a:prstGeom prst="rect">
            <a:avLst/>
          </a:prstGeom>
        </p:spPr>
        <p:txBody>
          <a:bodyPr wrap="square">
            <a:spAutoFit/>
          </a:bodyPr>
          <a:lstStyle/>
          <a:p>
            <a:pPr algn="ctr"/>
            <a:r>
              <a:rPr lang="tr-TR" sz="23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Performans Yönetimi</a:t>
            </a:r>
          </a:p>
          <a:p>
            <a:r>
              <a:rPr lang="tr-TR" sz="2000" dirty="0">
                <a:latin typeface="Roboto" panose="02000000000000000000" pitchFamily="2" charset="0"/>
                <a:ea typeface="Roboto" panose="02000000000000000000" pitchFamily="2" charset="0"/>
                <a:cs typeface="Roboto" panose="02000000000000000000" pitchFamily="2" charset="0"/>
              </a:rPr>
              <a:t>Süreçlere dayalı performans izleme yaklaşımı benimsenmiş ve hayata geçirilmiştir.</a:t>
            </a:r>
          </a:p>
        </p:txBody>
      </p:sp>
      <p:sp>
        <p:nvSpPr>
          <p:cNvPr id="3" name="Metin kutusu 2">
            <a:extLst>
              <a:ext uri="{FF2B5EF4-FFF2-40B4-BE49-F238E27FC236}">
                <a16:creationId xmlns:a16="http://schemas.microsoft.com/office/drawing/2014/main" id="{6B45539F-3264-7A40-CE46-3AD6F2104EA7}"/>
              </a:ext>
            </a:extLst>
          </p:cNvPr>
          <p:cNvSpPr txBox="1"/>
          <p:nvPr/>
        </p:nvSpPr>
        <p:spPr>
          <a:xfrm>
            <a:off x="0" y="261928"/>
            <a:ext cx="3251200" cy="400110"/>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000" b="1" dirty="0">
                <a:solidFill>
                  <a:schemeClr val="accent1">
                    <a:lumMod val="75000"/>
                  </a:schemeClr>
                </a:solidFill>
                <a:effectLst>
                  <a:outerShdw blurRad="38100" dist="38100" dir="2700000" algn="tl">
                    <a:srgbClr val="000000">
                      <a:alpha val="43137"/>
                    </a:srgbClr>
                  </a:outerShdw>
                </a:effectLst>
                <a:latin typeface="Nunito" pitchFamily="2" charset="-94"/>
                <a:ea typeface="SimSun" panose="02010600030101010101" pitchFamily="2" charset="-122"/>
              </a:rPr>
              <a:t>KAP’ın Kazandırdıkları</a:t>
            </a:r>
            <a:endParaRPr kumimoji="0" lang="tr-TR" sz="2000" b="1" i="0" u="none" strike="noStrike" kern="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Nunito" pitchFamily="2" charset="-94"/>
              <a:ea typeface="SimSun" panose="02010600030101010101" pitchFamily="2" charset="-122"/>
              <a:sym typeface="Arial"/>
            </a:endParaRPr>
          </a:p>
        </p:txBody>
      </p:sp>
      <p:pic>
        <p:nvPicPr>
          <p:cNvPr id="5" name="Resim 4">
            <a:extLst>
              <a:ext uri="{FF2B5EF4-FFF2-40B4-BE49-F238E27FC236}">
                <a16:creationId xmlns:a16="http://schemas.microsoft.com/office/drawing/2014/main" id="{F1A9466E-8F5F-C298-C781-06145C78A8B8}"/>
              </a:ext>
            </a:extLst>
          </p:cNvPr>
          <p:cNvPicPr>
            <a:picLocks noChangeAspect="1"/>
          </p:cNvPicPr>
          <p:nvPr/>
        </p:nvPicPr>
        <p:blipFill>
          <a:blip r:embed="rId3"/>
          <a:stretch>
            <a:fillRect/>
          </a:stretch>
        </p:blipFill>
        <p:spPr>
          <a:xfrm>
            <a:off x="361591" y="839009"/>
            <a:ext cx="2651820" cy="2208852"/>
          </a:xfrm>
          <a:prstGeom prst="rect">
            <a:avLst/>
          </a:prstGeom>
        </p:spPr>
      </p:pic>
      <p:pic>
        <p:nvPicPr>
          <p:cNvPr id="2" name="Resim 1">
            <a:extLst>
              <a:ext uri="{FF2B5EF4-FFF2-40B4-BE49-F238E27FC236}">
                <a16:creationId xmlns:a16="http://schemas.microsoft.com/office/drawing/2014/main" id="{030B000E-7C3B-7292-2557-28C30FCACEB0}"/>
              </a:ext>
            </a:extLst>
          </p:cNvPr>
          <p:cNvPicPr>
            <a:picLocks noChangeAspect="1"/>
          </p:cNvPicPr>
          <p:nvPr/>
        </p:nvPicPr>
        <p:blipFill>
          <a:blip r:embed="rId4"/>
          <a:stretch>
            <a:fillRect/>
          </a:stretch>
        </p:blipFill>
        <p:spPr>
          <a:xfrm>
            <a:off x="3177311" y="1600817"/>
            <a:ext cx="8977745" cy="3968711"/>
          </a:xfrm>
          <a:prstGeom prst="rect">
            <a:avLst/>
          </a:prstGeom>
        </p:spPr>
      </p:pic>
      <p:pic>
        <p:nvPicPr>
          <p:cNvPr id="6" name="Resim 5">
            <a:extLst>
              <a:ext uri="{FF2B5EF4-FFF2-40B4-BE49-F238E27FC236}">
                <a16:creationId xmlns:a16="http://schemas.microsoft.com/office/drawing/2014/main" id="{6117CCFA-B126-D571-42C9-A50930E8A5A9}"/>
              </a:ext>
            </a:extLst>
          </p:cNvPr>
          <p:cNvPicPr>
            <a:picLocks noChangeAspect="1"/>
          </p:cNvPicPr>
          <p:nvPr/>
        </p:nvPicPr>
        <p:blipFill>
          <a:blip r:embed="rId5"/>
          <a:stretch>
            <a:fillRect/>
          </a:stretch>
        </p:blipFill>
        <p:spPr>
          <a:xfrm>
            <a:off x="120458" y="3567541"/>
            <a:ext cx="3003786" cy="1955800"/>
          </a:xfrm>
          <a:prstGeom prst="rect">
            <a:avLst/>
          </a:prstGeom>
        </p:spPr>
      </p:pic>
    </p:spTree>
    <p:extLst>
      <p:ext uri="{BB962C8B-B14F-4D97-AF65-F5344CB8AC3E}">
        <p14:creationId xmlns:p14="http://schemas.microsoft.com/office/powerpoint/2010/main" val="264320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8" name="Dikdörtgen 7">
            <a:extLst>
              <a:ext uri="{FF2B5EF4-FFF2-40B4-BE49-F238E27FC236}">
                <a16:creationId xmlns:a16="http://schemas.microsoft.com/office/drawing/2014/main" id="{30654275-F807-7128-43B4-F33803A39683}"/>
              </a:ext>
            </a:extLst>
          </p:cNvPr>
          <p:cNvSpPr/>
          <p:nvPr/>
        </p:nvSpPr>
        <p:spPr>
          <a:xfrm>
            <a:off x="3214256" y="261928"/>
            <a:ext cx="8977745" cy="692497"/>
          </a:xfrm>
          <a:prstGeom prst="rect">
            <a:avLst/>
          </a:prstGeom>
        </p:spPr>
        <p:txBody>
          <a:bodyPr wrap="square">
            <a:spAutoFit/>
          </a:bodyPr>
          <a:lstStyle/>
          <a:p>
            <a:pPr algn="ctr"/>
            <a:r>
              <a:rPr lang="tr-TR" sz="23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Risk Yönetimi</a:t>
            </a:r>
          </a:p>
          <a:p>
            <a:pPr algn="ctr"/>
            <a:r>
              <a:rPr lang="tr-TR" sz="1600" dirty="0">
                <a:latin typeface="Roboto" panose="02000000000000000000" pitchFamily="2" charset="0"/>
                <a:ea typeface="Roboto" panose="02000000000000000000" pitchFamily="2" charset="0"/>
                <a:cs typeface="Roboto" panose="02000000000000000000" pitchFamily="2" charset="0"/>
              </a:rPr>
              <a:t>Kapsamlı risk yönetim yaklaşımı benimsendi, risk tanımlama ve izleme hayata geçirildi.</a:t>
            </a:r>
          </a:p>
        </p:txBody>
      </p:sp>
      <p:sp>
        <p:nvSpPr>
          <p:cNvPr id="3" name="Metin kutusu 2">
            <a:extLst>
              <a:ext uri="{FF2B5EF4-FFF2-40B4-BE49-F238E27FC236}">
                <a16:creationId xmlns:a16="http://schemas.microsoft.com/office/drawing/2014/main" id="{6B45539F-3264-7A40-CE46-3AD6F2104EA7}"/>
              </a:ext>
            </a:extLst>
          </p:cNvPr>
          <p:cNvSpPr txBox="1"/>
          <p:nvPr/>
        </p:nvSpPr>
        <p:spPr>
          <a:xfrm>
            <a:off x="0" y="261928"/>
            <a:ext cx="3251200" cy="400110"/>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000" b="1" dirty="0">
                <a:solidFill>
                  <a:schemeClr val="accent1">
                    <a:lumMod val="75000"/>
                  </a:schemeClr>
                </a:solidFill>
                <a:effectLst>
                  <a:outerShdw blurRad="38100" dist="38100" dir="2700000" algn="tl">
                    <a:srgbClr val="000000">
                      <a:alpha val="43137"/>
                    </a:srgbClr>
                  </a:outerShdw>
                </a:effectLst>
                <a:latin typeface="Nunito" pitchFamily="2" charset="-94"/>
                <a:ea typeface="SimSun" panose="02010600030101010101" pitchFamily="2" charset="-122"/>
              </a:rPr>
              <a:t>KAP’ın Kazandırdıkları</a:t>
            </a:r>
            <a:endParaRPr kumimoji="0" lang="tr-TR" sz="2000" b="1" i="0" u="none" strike="noStrike" kern="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Nunito" pitchFamily="2" charset="-94"/>
              <a:ea typeface="SimSun" panose="02010600030101010101" pitchFamily="2" charset="-122"/>
              <a:sym typeface="Arial"/>
            </a:endParaRPr>
          </a:p>
        </p:txBody>
      </p:sp>
      <p:pic>
        <p:nvPicPr>
          <p:cNvPr id="5" name="Resim 4">
            <a:extLst>
              <a:ext uri="{FF2B5EF4-FFF2-40B4-BE49-F238E27FC236}">
                <a16:creationId xmlns:a16="http://schemas.microsoft.com/office/drawing/2014/main" id="{F1A9466E-8F5F-C298-C781-06145C78A8B8}"/>
              </a:ext>
            </a:extLst>
          </p:cNvPr>
          <p:cNvPicPr>
            <a:picLocks noChangeAspect="1"/>
          </p:cNvPicPr>
          <p:nvPr/>
        </p:nvPicPr>
        <p:blipFill>
          <a:blip r:embed="rId3"/>
          <a:stretch>
            <a:fillRect/>
          </a:stretch>
        </p:blipFill>
        <p:spPr>
          <a:xfrm>
            <a:off x="361591" y="839009"/>
            <a:ext cx="2651820" cy="2208852"/>
          </a:xfrm>
          <a:prstGeom prst="rect">
            <a:avLst/>
          </a:prstGeom>
        </p:spPr>
      </p:pic>
      <p:pic>
        <p:nvPicPr>
          <p:cNvPr id="4" name="Resim 3">
            <a:extLst>
              <a:ext uri="{FF2B5EF4-FFF2-40B4-BE49-F238E27FC236}">
                <a16:creationId xmlns:a16="http://schemas.microsoft.com/office/drawing/2014/main" id="{794B4F83-2063-C9F9-3FF2-ADACEC462095}"/>
              </a:ext>
            </a:extLst>
          </p:cNvPr>
          <p:cNvPicPr>
            <a:picLocks noChangeAspect="1"/>
          </p:cNvPicPr>
          <p:nvPr/>
        </p:nvPicPr>
        <p:blipFill>
          <a:blip r:embed="rId4"/>
          <a:stretch>
            <a:fillRect/>
          </a:stretch>
        </p:blipFill>
        <p:spPr>
          <a:xfrm>
            <a:off x="0" y="3115973"/>
            <a:ext cx="3124200" cy="2066925"/>
          </a:xfrm>
          <a:prstGeom prst="rect">
            <a:avLst/>
          </a:prstGeom>
        </p:spPr>
      </p:pic>
      <p:pic>
        <p:nvPicPr>
          <p:cNvPr id="7" name="Resim 6">
            <a:extLst>
              <a:ext uri="{FF2B5EF4-FFF2-40B4-BE49-F238E27FC236}">
                <a16:creationId xmlns:a16="http://schemas.microsoft.com/office/drawing/2014/main" id="{008E1F53-0061-57B8-7862-5725813AFD87}"/>
              </a:ext>
            </a:extLst>
          </p:cNvPr>
          <p:cNvPicPr>
            <a:picLocks noChangeAspect="1"/>
          </p:cNvPicPr>
          <p:nvPr/>
        </p:nvPicPr>
        <p:blipFill>
          <a:blip r:embed="rId5"/>
          <a:stretch>
            <a:fillRect/>
          </a:stretch>
        </p:blipFill>
        <p:spPr>
          <a:xfrm>
            <a:off x="3124200" y="2676527"/>
            <a:ext cx="8977745" cy="3550081"/>
          </a:xfrm>
          <a:prstGeom prst="rect">
            <a:avLst/>
          </a:prstGeom>
        </p:spPr>
      </p:pic>
      <p:pic>
        <p:nvPicPr>
          <p:cNvPr id="10" name="Resim 9">
            <a:extLst>
              <a:ext uri="{FF2B5EF4-FFF2-40B4-BE49-F238E27FC236}">
                <a16:creationId xmlns:a16="http://schemas.microsoft.com/office/drawing/2014/main" id="{633F2CA2-DC5E-858D-2692-D780D8509220}"/>
              </a:ext>
            </a:extLst>
          </p:cNvPr>
          <p:cNvPicPr>
            <a:picLocks noChangeAspect="1"/>
          </p:cNvPicPr>
          <p:nvPr/>
        </p:nvPicPr>
        <p:blipFill>
          <a:blip r:embed="rId6"/>
          <a:stretch>
            <a:fillRect/>
          </a:stretch>
        </p:blipFill>
        <p:spPr>
          <a:xfrm>
            <a:off x="4512789" y="1118542"/>
            <a:ext cx="2346039" cy="1339086"/>
          </a:xfrm>
          <a:prstGeom prst="rect">
            <a:avLst/>
          </a:prstGeom>
        </p:spPr>
      </p:pic>
      <p:pic>
        <p:nvPicPr>
          <p:cNvPr id="12" name="Resim 11">
            <a:extLst>
              <a:ext uri="{FF2B5EF4-FFF2-40B4-BE49-F238E27FC236}">
                <a16:creationId xmlns:a16="http://schemas.microsoft.com/office/drawing/2014/main" id="{5D9591E1-5F33-CDB9-2D74-76AF7CE9B744}"/>
              </a:ext>
            </a:extLst>
          </p:cNvPr>
          <p:cNvPicPr>
            <a:picLocks noChangeAspect="1"/>
          </p:cNvPicPr>
          <p:nvPr/>
        </p:nvPicPr>
        <p:blipFill>
          <a:blip r:embed="rId7"/>
          <a:stretch>
            <a:fillRect/>
          </a:stretch>
        </p:blipFill>
        <p:spPr>
          <a:xfrm>
            <a:off x="9750628" y="1160329"/>
            <a:ext cx="2034355" cy="1255512"/>
          </a:xfrm>
          <a:prstGeom prst="rect">
            <a:avLst/>
          </a:prstGeom>
        </p:spPr>
      </p:pic>
      <p:pic>
        <p:nvPicPr>
          <p:cNvPr id="14" name="Resim 13">
            <a:extLst>
              <a:ext uri="{FF2B5EF4-FFF2-40B4-BE49-F238E27FC236}">
                <a16:creationId xmlns:a16="http://schemas.microsoft.com/office/drawing/2014/main" id="{EF6F0113-1EFE-3DDE-E435-607C2862B72B}"/>
              </a:ext>
            </a:extLst>
          </p:cNvPr>
          <p:cNvPicPr>
            <a:picLocks noChangeAspect="1"/>
          </p:cNvPicPr>
          <p:nvPr/>
        </p:nvPicPr>
        <p:blipFill>
          <a:blip r:embed="rId8"/>
          <a:stretch>
            <a:fillRect/>
          </a:stretch>
        </p:blipFill>
        <p:spPr>
          <a:xfrm>
            <a:off x="7303630" y="927166"/>
            <a:ext cx="2346039" cy="1749361"/>
          </a:xfrm>
          <a:prstGeom prst="rect">
            <a:avLst/>
          </a:prstGeom>
        </p:spPr>
      </p:pic>
    </p:spTree>
    <p:extLst>
      <p:ext uri="{BB962C8B-B14F-4D97-AF65-F5344CB8AC3E}">
        <p14:creationId xmlns:p14="http://schemas.microsoft.com/office/powerpoint/2010/main" val="420066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8" name="Dikdörtgen 7">
            <a:extLst>
              <a:ext uri="{FF2B5EF4-FFF2-40B4-BE49-F238E27FC236}">
                <a16:creationId xmlns:a16="http://schemas.microsoft.com/office/drawing/2014/main" id="{30654275-F807-7128-43B4-F33803A39683}"/>
              </a:ext>
            </a:extLst>
          </p:cNvPr>
          <p:cNvSpPr/>
          <p:nvPr/>
        </p:nvSpPr>
        <p:spPr>
          <a:xfrm>
            <a:off x="3214256" y="261928"/>
            <a:ext cx="8977745" cy="938719"/>
          </a:xfrm>
          <a:prstGeom prst="rect">
            <a:avLst/>
          </a:prstGeom>
        </p:spPr>
        <p:txBody>
          <a:bodyPr wrap="square">
            <a:spAutoFit/>
          </a:bodyPr>
          <a:lstStyle/>
          <a:p>
            <a:pPr algn="ctr"/>
            <a:r>
              <a:rPr lang="tr-TR" sz="23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Paydaş İlişkileri Yönetimi</a:t>
            </a:r>
          </a:p>
          <a:p>
            <a:r>
              <a:rPr lang="tr-TR" sz="1600" dirty="0">
                <a:latin typeface="Roboto" panose="02000000000000000000" pitchFamily="2" charset="0"/>
                <a:ea typeface="Roboto" panose="02000000000000000000" pitchFamily="2" charset="0"/>
                <a:cs typeface="Roboto" panose="02000000000000000000" pitchFamily="2" charset="0"/>
              </a:rPr>
              <a:t>Paydaşların belirlenmesi, önceliklendirilmesi ve paydaşların karşılıklı yararına faaliyetlerin yapılmasına dönük mekanizmalar kurulmuştur. </a:t>
            </a:r>
            <a:endParaRPr lang="tr-TR" sz="1600" dirty="0">
              <a:effectLst/>
              <a:latin typeface="Roboto" panose="02000000000000000000" pitchFamily="2" charset="0"/>
              <a:ea typeface="Roboto" panose="02000000000000000000" pitchFamily="2" charset="0"/>
              <a:cs typeface="Roboto" panose="02000000000000000000" pitchFamily="2" charset="0"/>
            </a:endParaRPr>
          </a:p>
        </p:txBody>
      </p:sp>
      <p:sp>
        <p:nvSpPr>
          <p:cNvPr id="3" name="Metin kutusu 2">
            <a:extLst>
              <a:ext uri="{FF2B5EF4-FFF2-40B4-BE49-F238E27FC236}">
                <a16:creationId xmlns:a16="http://schemas.microsoft.com/office/drawing/2014/main" id="{6B45539F-3264-7A40-CE46-3AD6F2104EA7}"/>
              </a:ext>
            </a:extLst>
          </p:cNvPr>
          <p:cNvSpPr txBox="1"/>
          <p:nvPr/>
        </p:nvSpPr>
        <p:spPr>
          <a:xfrm>
            <a:off x="0" y="261928"/>
            <a:ext cx="3251200" cy="400110"/>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000" b="1" dirty="0">
                <a:solidFill>
                  <a:schemeClr val="accent1">
                    <a:lumMod val="75000"/>
                  </a:schemeClr>
                </a:solidFill>
                <a:effectLst>
                  <a:outerShdw blurRad="38100" dist="38100" dir="2700000" algn="tl">
                    <a:srgbClr val="000000">
                      <a:alpha val="43137"/>
                    </a:srgbClr>
                  </a:outerShdw>
                </a:effectLst>
                <a:latin typeface="Nunito" pitchFamily="2" charset="-94"/>
                <a:ea typeface="SimSun" panose="02010600030101010101" pitchFamily="2" charset="-122"/>
              </a:rPr>
              <a:t>KAP’ın Kazandırdıkları</a:t>
            </a:r>
            <a:endParaRPr kumimoji="0" lang="tr-TR" sz="2000" b="1" i="0" u="none" strike="noStrike" kern="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Nunito" pitchFamily="2" charset="-94"/>
              <a:ea typeface="SimSun" panose="02010600030101010101" pitchFamily="2" charset="-122"/>
              <a:sym typeface="Arial"/>
            </a:endParaRPr>
          </a:p>
        </p:txBody>
      </p:sp>
      <p:pic>
        <p:nvPicPr>
          <p:cNvPr id="5" name="Resim 4">
            <a:extLst>
              <a:ext uri="{FF2B5EF4-FFF2-40B4-BE49-F238E27FC236}">
                <a16:creationId xmlns:a16="http://schemas.microsoft.com/office/drawing/2014/main" id="{F1A9466E-8F5F-C298-C781-06145C78A8B8}"/>
              </a:ext>
            </a:extLst>
          </p:cNvPr>
          <p:cNvPicPr>
            <a:picLocks noChangeAspect="1"/>
          </p:cNvPicPr>
          <p:nvPr/>
        </p:nvPicPr>
        <p:blipFill>
          <a:blip r:embed="rId3"/>
          <a:stretch>
            <a:fillRect/>
          </a:stretch>
        </p:blipFill>
        <p:spPr>
          <a:xfrm>
            <a:off x="361591" y="839009"/>
            <a:ext cx="2651820" cy="2208852"/>
          </a:xfrm>
          <a:prstGeom prst="rect">
            <a:avLst/>
          </a:prstGeom>
        </p:spPr>
      </p:pic>
      <p:pic>
        <p:nvPicPr>
          <p:cNvPr id="6" name="Resim 5">
            <a:extLst>
              <a:ext uri="{FF2B5EF4-FFF2-40B4-BE49-F238E27FC236}">
                <a16:creationId xmlns:a16="http://schemas.microsoft.com/office/drawing/2014/main" id="{4E76C4E3-AEA3-63A2-4AD7-CCA65B459274}"/>
              </a:ext>
            </a:extLst>
          </p:cNvPr>
          <p:cNvPicPr>
            <a:picLocks noChangeAspect="1"/>
          </p:cNvPicPr>
          <p:nvPr/>
        </p:nvPicPr>
        <p:blipFill>
          <a:blip r:embed="rId4"/>
          <a:stretch>
            <a:fillRect/>
          </a:stretch>
        </p:blipFill>
        <p:spPr>
          <a:xfrm>
            <a:off x="82590" y="3191509"/>
            <a:ext cx="3095625" cy="1285875"/>
          </a:xfrm>
          <a:prstGeom prst="rect">
            <a:avLst/>
          </a:prstGeom>
        </p:spPr>
      </p:pic>
      <p:pic>
        <p:nvPicPr>
          <p:cNvPr id="11" name="Resim 10">
            <a:extLst>
              <a:ext uri="{FF2B5EF4-FFF2-40B4-BE49-F238E27FC236}">
                <a16:creationId xmlns:a16="http://schemas.microsoft.com/office/drawing/2014/main" id="{910D9924-B346-D8D4-59F8-30B73F681608}"/>
              </a:ext>
            </a:extLst>
          </p:cNvPr>
          <p:cNvPicPr>
            <a:picLocks noChangeAspect="1"/>
          </p:cNvPicPr>
          <p:nvPr/>
        </p:nvPicPr>
        <p:blipFill>
          <a:blip r:embed="rId5"/>
          <a:stretch>
            <a:fillRect/>
          </a:stretch>
        </p:blipFill>
        <p:spPr>
          <a:xfrm>
            <a:off x="3249918" y="3860800"/>
            <a:ext cx="8942082" cy="2321275"/>
          </a:xfrm>
          <a:prstGeom prst="rect">
            <a:avLst/>
          </a:prstGeom>
        </p:spPr>
      </p:pic>
      <p:pic>
        <p:nvPicPr>
          <p:cNvPr id="17" name="Resim 16">
            <a:extLst>
              <a:ext uri="{FF2B5EF4-FFF2-40B4-BE49-F238E27FC236}">
                <a16:creationId xmlns:a16="http://schemas.microsoft.com/office/drawing/2014/main" id="{AF98A550-6E65-6748-176C-63295123E3D3}"/>
              </a:ext>
            </a:extLst>
          </p:cNvPr>
          <p:cNvPicPr>
            <a:picLocks noChangeAspect="1"/>
          </p:cNvPicPr>
          <p:nvPr/>
        </p:nvPicPr>
        <p:blipFill>
          <a:blip r:embed="rId6"/>
          <a:stretch>
            <a:fillRect/>
          </a:stretch>
        </p:blipFill>
        <p:spPr>
          <a:xfrm>
            <a:off x="3578373" y="1185728"/>
            <a:ext cx="7773122" cy="2567696"/>
          </a:xfrm>
          <a:prstGeom prst="rect">
            <a:avLst/>
          </a:prstGeom>
        </p:spPr>
      </p:pic>
      <mc:AlternateContent xmlns:mc="http://schemas.openxmlformats.org/markup-compatibility/2006" xmlns:p14="http://schemas.microsoft.com/office/powerpoint/2010/main">
        <mc:Choice Requires="p14">
          <p:contentPart p14:bwMode="auto" r:id="rId7">
            <p14:nvContentPartPr>
              <p14:cNvPr id="18" name="Mürekkep 17">
                <a:extLst>
                  <a:ext uri="{FF2B5EF4-FFF2-40B4-BE49-F238E27FC236}">
                    <a16:creationId xmlns:a16="http://schemas.microsoft.com/office/drawing/2014/main" id="{E9E5799C-8B8D-A3F0-3FAF-6B5ADB790BC3}"/>
                  </a:ext>
                </a:extLst>
              </p14:cNvPr>
              <p14:cNvContentPartPr/>
              <p14:nvPr/>
            </p14:nvContentPartPr>
            <p14:xfrm>
              <a:off x="3684698" y="3241269"/>
              <a:ext cx="3510720" cy="57960"/>
            </p14:xfrm>
          </p:contentPart>
        </mc:Choice>
        <mc:Fallback xmlns="">
          <p:pic>
            <p:nvPicPr>
              <p:cNvPr id="18" name="Mürekkep 17">
                <a:extLst>
                  <a:ext uri="{FF2B5EF4-FFF2-40B4-BE49-F238E27FC236}">
                    <a16:creationId xmlns:a16="http://schemas.microsoft.com/office/drawing/2014/main" id="{E9E5799C-8B8D-A3F0-3FAF-6B5ADB790BC3}"/>
                  </a:ext>
                </a:extLst>
              </p:cNvPr>
              <p:cNvPicPr/>
              <p:nvPr/>
            </p:nvPicPr>
            <p:blipFill>
              <a:blip r:embed="rId9"/>
              <a:stretch>
                <a:fillRect/>
              </a:stretch>
            </p:blipFill>
            <p:spPr>
              <a:xfrm>
                <a:off x="3631058" y="3133269"/>
                <a:ext cx="361836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Mürekkep 18">
                <a:extLst>
                  <a:ext uri="{FF2B5EF4-FFF2-40B4-BE49-F238E27FC236}">
                    <a16:creationId xmlns:a16="http://schemas.microsoft.com/office/drawing/2014/main" id="{321D56C3-F8A8-3F28-0BCA-FFE33F5A5042}"/>
                  </a:ext>
                </a:extLst>
              </p14:cNvPr>
              <p14:cNvContentPartPr/>
              <p14:nvPr/>
            </p14:nvContentPartPr>
            <p14:xfrm>
              <a:off x="7361018" y="3157749"/>
              <a:ext cx="3753720" cy="111960"/>
            </p14:xfrm>
          </p:contentPart>
        </mc:Choice>
        <mc:Fallback xmlns="">
          <p:pic>
            <p:nvPicPr>
              <p:cNvPr id="19" name="Mürekkep 18">
                <a:extLst>
                  <a:ext uri="{FF2B5EF4-FFF2-40B4-BE49-F238E27FC236}">
                    <a16:creationId xmlns:a16="http://schemas.microsoft.com/office/drawing/2014/main" id="{321D56C3-F8A8-3F28-0BCA-FFE33F5A5042}"/>
                  </a:ext>
                </a:extLst>
              </p:cNvPr>
              <p:cNvPicPr/>
              <p:nvPr/>
            </p:nvPicPr>
            <p:blipFill>
              <a:blip r:embed="rId11"/>
              <a:stretch>
                <a:fillRect/>
              </a:stretch>
            </p:blipFill>
            <p:spPr>
              <a:xfrm>
                <a:off x="7307378" y="3050109"/>
                <a:ext cx="386136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Mürekkep 19">
                <a:extLst>
                  <a:ext uri="{FF2B5EF4-FFF2-40B4-BE49-F238E27FC236}">
                    <a16:creationId xmlns:a16="http://schemas.microsoft.com/office/drawing/2014/main" id="{A3155328-A060-B1C6-C7E8-DEB5ADEB6DD6}"/>
                  </a:ext>
                </a:extLst>
              </p14:cNvPr>
              <p14:cNvContentPartPr/>
              <p14:nvPr/>
            </p14:nvContentPartPr>
            <p14:xfrm>
              <a:off x="3721778" y="3526749"/>
              <a:ext cx="2769480" cy="48960"/>
            </p14:xfrm>
          </p:contentPart>
        </mc:Choice>
        <mc:Fallback xmlns="">
          <p:pic>
            <p:nvPicPr>
              <p:cNvPr id="20" name="Mürekkep 19">
                <a:extLst>
                  <a:ext uri="{FF2B5EF4-FFF2-40B4-BE49-F238E27FC236}">
                    <a16:creationId xmlns:a16="http://schemas.microsoft.com/office/drawing/2014/main" id="{A3155328-A060-B1C6-C7E8-DEB5ADEB6DD6}"/>
                  </a:ext>
                </a:extLst>
              </p:cNvPr>
              <p:cNvPicPr/>
              <p:nvPr/>
            </p:nvPicPr>
            <p:blipFill>
              <a:blip r:embed="rId13"/>
              <a:stretch>
                <a:fillRect/>
              </a:stretch>
            </p:blipFill>
            <p:spPr>
              <a:xfrm>
                <a:off x="3668138" y="3418749"/>
                <a:ext cx="2877120" cy="264600"/>
              </a:xfrm>
              <a:prstGeom prst="rect">
                <a:avLst/>
              </a:prstGeom>
            </p:spPr>
          </p:pic>
        </mc:Fallback>
      </mc:AlternateContent>
      <p:pic>
        <p:nvPicPr>
          <p:cNvPr id="2" name="Picture 2" descr="Paydaş Katılımı | Sürdürülebilirlik | Eaton">
            <a:extLst>
              <a:ext uri="{FF2B5EF4-FFF2-40B4-BE49-F238E27FC236}">
                <a16:creationId xmlns:a16="http://schemas.microsoft.com/office/drawing/2014/main" id="{472DB403-C515-8645-00A9-DB4AA8F61B5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361591" y="4985616"/>
            <a:ext cx="2379436" cy="1192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27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8" name="Dikdörtgen 7">
            <a:extLst>
              <a:ext uri="{FF2B5EF4-FFF2-40B4-BE49-F238E27FC236}">
                <a16:creationId xmlns:a16="http://schemas.microsoft.com/office/drawing/2014/main" id="{30654275-F807-7128-43B4-F33803A39683}"/>
              </a:ext>
            </a:extLst>
          </p:cNvPr>
          <p:cNvSpPr/>
          <p:nvPr/>
        </p:nvSpPr>
        <p:spPr>
          <a:xfrm>
            <a:off x="3214256" y="261928"/>
            <a:ext cx="8977745" cy="1015663"/>
          </a:xfrm>
          <a:prstGeom prst="rect">
            <a:avLst/>
          </a:prstGeom>
        </p:spPr>
        <p:txBody>
          <a:bodyPr wrap="square">
            <a:spAutoFit/>
          </a:bodyPr>
          <a:lstStyle/>
          <a:p>
            <a:pPr algn="ctr"/>
            <a:r>
              <a:rPr lang="tr-TR" sz="2400" b="1" dirty="0">
                <a:solidFill>
                  <a:srgbClr val="C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Sürekli İyileştirme</a:t>
            </a:r>
          </a:p>
          <a:p>
            <a:r>
              <a:rPr lang="tr-TR" sz="1800" dirty="0">
                <a:effectLst/>
                <a:latin typeface="Roboto" panose="02000000000000000000" pitchFamily="2" charset="0"/>
                <a:ea typeface="Roboto" panose="02000000000000000000" pitchFamily="2" charset="0"/>
                <a:cs typeface="Roboto" panose="02000000000000000000" pitchFamily="2" charset="0"/>
              </a:rPr>
              <a:t>PUKÖ döngüsü yaklaşımı ile </a:t>
            </a:r>
            <a:r>
              <a:rPr lang="tr-TR" sz="1800" b="1" u="sng" dirty="0">
                <a:effectLst/>
                <a:latin typeface="Roboto" panose="02000000000000000000" pitchFamily="2" charset="0"/>
                <a:ea typeface="Roboto" panose="02000000000000000000" pitchFamily="2" charset="0"/>
                <a:cs typeface="Roboto" panose="02000000000000000000" pitchFamily="2" charset="0"/>
              </a:rPr>
              <a:t>iyileştirmeye açık yönler </a:t>
            </a:r>
            <a:r>
              <a:rPr lang="tr-TR" sz="1800" dirty="0">
                <a:effectLst/>
                <a:latin typeface="Roboto" panose="02000000000000000000" pitchFamily="2" charset="0"/>
                <a:ea typeface="Roboto" panose="02000000000000000000" pitchFamily="2" charset="0"/>
                <a:cs typeface="Roboto" panose="02000000000000000000" pitchFamily="2" charset="0"/>
              </a:rPr>
              <a:t>belirlenmekte ve </a:t>
            </a:r>
            <a:r>
              <a:rPr lang="tr-TR" sz="1800" b="1" u="sng" dirty="0">
                <a:effectLst/>
                <a:latin typeface="Roboto" panose="02000000000000000000" pitchFamily="2" charset="0"/>
                <a:ea typeface="Roboto" panose="02000000000000000000" pitchFamily="2" charset="0"/>
                <a:cs typeface="Roboto" panose="02000000000000000000" pitchFamily="2" charset="0"/>
              </a:rPr>
              <a:t>iyileştirme</a:t>
            </a:r>
            <a:r>
              <a:rPr lang="tr-TR" sz="1800" dirty="0">
                <a:effectLst/>
                <a:latin typeface="Roboto" panose="02000000000000000000" pitchFamily="2" charset="0"/>
                <a:ea typeface="Roboto" panose="02000000000000000000" pitchFamily="2" charset="0"/>
                <a:cs typeface="Roboto" panose="02000000000000000000" pitchFamily="2" charset="0"/>
              </a:rPr>
              <a:t> </a:t>
            </a:r>
            <a:r>
              <a:rPr lang="tr-TR" sz="1800" b="1" u="sng" dirty="0">
                <a:effectLst/>
                <a:latin typeface="Roboto" panose="02000000000000000000" pitchFamily="2" charset="0"/>
                <a:ea typeface="Roboto" panose="02000000000000000000" pitchFamily="2" charset="0"/>
                <a:cs typeface="Roboto" panose="02000000000000000000" pitchFamily="2" charset="0"/>
              </a:rPr>
              <a:t>planları</a:t>
            </a:r>
            <a:r>
              <a:rPr lang="tr-TR" sz="1800" dirty="0">
                <a:effectLst/>
                <a:latin typeface="Roboto" panose="02000000000000000000" pitchFamily="2" charset="0"/>
                <a:ea typeface="Roboto" panose="02000000000000000000" pitchFamily="2" charset="0"/>
                <a:cs typeface="Roboto" panose="02000000000000000000" pitchFamily="2" charset="0"/>
              </a:rPr>
              <a:t> ile sürekli iyileştirme yapılmaktadır.</a:t>
            </a:r>
          </a:p>
        </p:txBody>
      </p:sp>
      <p:sp>
        <p:nvSpPr>
          <p:cNvPr id="3" name="Metin kutusu 2">
            <a:extLst>
              <a:ext uri="{FF2B5EF4-FFF2-40B4-BE49-F238E27FC236}">
                <a16:creationId xmlns:a16="http://schemas.microsoft.com/office/drawing/2014/main" id="{6B45539F-3264-7A40-CE46-3AD6F2104EA7}"/>
              </a:ext>
            </a:extLst>
          </p:cNvPr>
          <p:cNvSpPr txBox="1"/>
          <p:nvPr/>
        </p:nvSpPr>
        <p:spPr>
          <a:xfrm>
            <a:off x="0" y="261928"/>
            <a:ext cx="3251200" cy="400110"/>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000" b="1" dirty="0">
                <a:solidFill>
                  <a:schemeClr val="accent1">
                    <a:lumMod val="75000"/>
                  </a:schemeClr>
                </a:solidFill>
                <a:effectLst>
                  <a:outerShdw blurRad="38100" dist="38100" dir="2700000" algn="tl">
                    <a:srgbClr val="000000">
                      <a:alpha val="43137"/>
                    </a:srgbClr>
                  </a:outerShdw>
                </a:effectLst>
                <a:latin typeface="Nunito" pitchFamily="2" charset="-94"/>
                <a:ea typeface="SimSun" panose="02010600030101010101" pitchFamily="2" charset="-122"/>
              </a:rPr>
              <a:t>KAP’ın Kazandırdıkları</a:t>
            </a:r>
            <a:endParaRPr kumimoji="0" lang="tr-TR" sz="2000" b="1" i="0" u="none" strike="noStrike" kern="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Nunito" pitchFamily="2" charset="-94"/>
              <a:ea typeface="SimSun" panose="02010600030101010101" pitchFamily="2" charset="-122"/>
              <a:sym typeface="Arial"/>
            </a:endParaRPr>
          </a:p>
        </p:txBody>
      </p:sp>
      <p:pic>
        <p:nvPicPr>
          <p:cNvPr id="5" name="Resim 4">
            <a:extLst>
              <a:ext uri="{FF2B5EF4-FFF2-40B4-BE49-F238E27FC236}">
                <a16:creationId xmlns:a16="http://schemas.microsoft.com/office/drawing/2014/main" id="{F1A9466E-8F5F-C298-C781-06145C78A8B8}"/>
              </a:ext>
            </a:extLst>
          </p:cNvPr>
          <p:cNvPicPr>
            <a:picLocks noChangeAspect="1"/>
          </p:cNvPicPr>
          <p:nvPr/>
        </p:nvPicPr>
        <p:blipFill>
          <a:blip r:embed="rId3"/>
          <a:stretch>
            <a:fillRect/>
          </a:stretch>
        </p:blipFill>
        <p:spPr>
          <a:xfrm>
            <a:off x="361591" y="839009"/>
            <a:ext cx="2651820" cy="2208852"/>
          </a:xfrm>
          <a:prstGeom prst="rect">
            <a:avLst/>
          </a:prstGeom>
        </p:spPr>
      </p:pic>
      <p:pic>
        <p:nvPicPr>
          <p:cNvPr id="4" name="Resim 3">
            <a:extLst>
              <a:ext uri="{FF2B5EF4-FFF2-40B4-BE49-F238E27FC236}">
                <a16:creationId xmlns:a16="http://schemas.microsoft.com/office/drawing/2014/main" id="{7295AD24-E2F1-679E-2CD1-6906768FC813}"/>
              </a:ext>
            </a:extLst>
          </p:cNvPr>
          <p:cNvPicPr>
            <a:picLocks noChangeAspect="1"/>
          </p:cNvPicPr>
          <p:nvPr/>
        </p:nvPicPr>
        <p:blipFill>
          <a:blip r:embed="rId4"/>
          <a:stretch>
            <a:fillRect/>
          </a:stretch>
        </p:blipFill>
        <p:spPr>
          <a:xfrm>
            <a:off x="4257963" y="3047861"/>
            <a:ext cx="6384383" cy="3184785"/>
          </a:xfrm>
          <a:prstGeom prst="rect">
            <a:avLst/>
          </a:prstGeom>
        </p:spPr>
      </p:pic>
      <p:pic>
        <p:nvPicPr>
          <p:cNvPr id="9" name="Resim 8">
            <a:extLst>
              <a:ext uri="{FF2B5EF4-FFF2-40B4-BE49-F238E27FC236}">
                <a16:creationId xmlns:a16="http://schemas.microsoft.com/office/drawing/2014/main" id="{F57D445C-BB6B-31CD-B48A-E6552DA98D9B}"/>
              </a:ext>
            </a:extLst>
          </p:cNvPr>
          <p:cNvPicPr>
            <a:picLocks noChangeAspect="1"/>
          </p:cNvPicPr>
          <p:nvPr/>
        </p:nvPicPr>
        <p:blipFill>
          <a:blip r:embed="rId5"/>
          <a:stretch>
            <a:fillRect/>
          </a:stretch>
        </p:blipFill>
        <p:spPr>
          <a:xfrm>
            <a:off x="4925446" y="1257400"/>
            <a:ext cx="5049416" cy="1653165"/>
          </a:xfrm>
          <a:prstGeom prst="rect">
            <a:avLst/>
          </a:prstGeom>
        </p:spPr>
      </p:pic>
      <p:pic>
        <p:nvPicPr>
          <p:cNvPr id="12" name="Resim 11">
            <a:extLst>
              <a:ext uri="{FF2B5EF4-FFF2-40B4-BE49-F238E27FC236}">
                <a16:creationId xmlns:a16="http://schemas.microsoft.com/office/drawing/2014/main" id="{FDD00123-32B6-3172-1DA4-0990B9040CDF}"/>
              </a:ext>
            </a:extLst>
          </p:cNvPr>
          <p:cNvPicPr>
            <a:picLocks noChangeAspect="1"/>
          </p:cNvPicPr>
          <p:nvPr/>
        </p:nvPicPr>
        <p:blipFill>
          <a:blip r:embed="rId6"/>
          <a:stretch>
            <a:fillRect/>
          </a:stretch>
        </p:blipFill>
        <p:spPr>
          <a:xfrm>
            <a:off x="36944" y="3224832"/>
            <a:ext cx="3105150" cy="1276350"/>
          </a:xfrm>
          <a:prstGeom prst="rect">
            <a:avLst/>
          </a:prstGeom>
        </p:spPr>
      </p:pic>
      <p:pic>
        <p:nvPicPr>
          <p:cNvPr id="2" name="Picture 14" descr="Постоянное улучшение – Бесплатные иконки: бизнес">
            <a:extLst>
              <a:ext uri="{FF2B5EF4-FFF2-40B4-BE49-F238E27FC236}">
                <a16:creationId xmlns:a16="http://schemas.microsoft.com/office/drawing/2014/main" id="{F6E9748F-09C7-A2C9-4828-E5F3A48F3F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92" y="4657522"/>
            <a:ext cx="1575124" cy="1575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70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9743</TotalTime>
  <Words>991</Words>
  <Application>Microsoft Office PowerPoint</Application>
  <PresentationFormat>Geniş ekran</PresentationFormat>
  <Paragraphs>156</Paragraphs>
  <Slides>27</Slides>
  <Notes>27</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Ekrem Öztürk</cp:lastModifiedBy>
  <cp:revision>107</cp:revision>
  <dcterms:created xsi:type="dcterms:W3CDTF">2021-03-06T22:23:03Z</dcterms:created>
  <dcterms:modified xsi:type="dcterms:W3CDTF">2024-12-04T12:36:17Z</dcterms:modified>
</cp:coreProperties>
</file>